
<file path=[Content_Types].xml><?xml version="1.0" encoding="utf-8"?>
<Types xmlns="http://schemas.openxmlformats.org/package/2006/content-types">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84" r:id="rId1"/>
    <p:sldMasterId id="2147483685" r:id="rId2"/>
    <p:sldMasterId id="2147483686" r:id="rId3"/>
  </p:sldMasterIdLst>
  <p:notesMasterIdLst>
    <p:notesMasterId r:id="rId33"/>
  </p:notes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Lst>
  <p:sldSz cx="9144000" cy="6858000" type="screen4x3"/>
  <p:notesSz cx="7772400" cy="100584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100" d="100"/>
          <a:sy n="100" d="100"/>
        </p:scale>
        <p:origin x="1914" y="2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presProps" Target="pres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notesMaster" Target="notesMasters/notesMaster1.xml"/><Relationship Id="rId38" Type="http://schemas.microsoft.com/office/2016/11/relationships/changesInfo" Target="changesInfos/changesInfo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theme" Target="theme/theme1.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harma, Kapil" userId="59702e76-5110-4c30-830b-53e158546c78" providerId="ADAL" clId="{BACDBC52-BFD9-4302-840E-F2CDE5E05D2A}"/>
    <pc:docChg chg="undo custSel modSld">
      <pc:chgData name="Sharma, Kapil" userId="59702e76-5110-4c30-830b-53e158546c78" providerId="ADAL" clId="{BACDBC52-BFD9-4302-840E-F2CDE5E05D2A}" dt="2021-11-30T03:02:46.614" v="12" actId="2711"/>
      <pc:docMkLst>
        <pc:docMk/>
      </pc:docMkLst>
      <pc:sldChg chg="modSp mod">
        <pc:chgData name="Sharma, Kapil" userId="59702e76-5110-4c30-830b-53e158546c78" providerId="ADAL" clId="{BACDBC52-BFD9-4302-840E-F2CDE5E05D2A}" dt="2021-11-30T02:59:37.097" v="1" actId="2711"/>
        <pc:sldMkLst>
          <pc:docMk/>
          <pc:sldMk cId="0" sldId="258"/>
        </pc:sldMkLst>
        <pc:spChg chg="mod">
          <ac:chgData name="Sharma, Kapil" userId="59702e76-5110-4c30-830b-53e158546c78" providerId="ADAL" clId="{BACDBC52-BFD9-4302-840E-F2CDE5E05D2A}" dt="2021-11-30T02:59:37.097" v="1" actId="2711"/>
          <ac:spMkLst>
            <pc:docMk/>
            <pc:sldMk cId="0" sldId="258"/>
            <ac:spMk id="177" creationId="{00000000-0000-0000-0000-000000000000}"/>
          </ac:spMkLst>
        </pc:spChg>
      </pc:sldChg>
      <pc:sldChg chg="modSp mod">
        <pc:chgData name="Sharma, Kapil" userId="59702e76-5110-4c30-830b-53e158546c78" providerId="ADAL" clId="{BACDBC52-BFD9-4302-840E-F2CDE5E05D2A}" dt="2021-11-30T03:00:17.456" v="4" actId="255"/>
        <pc:sldMkLst>
          <pc:docMk/>
          <pc:sldMk cId="0" sldId="260"/>
        </pc:sldMkLst>
        <pc:spChg chg="mod">
          <ac:chgData name="Sharma, Kapil" userId="59702e76-5110-4c30-830b-53e158546c78" providerId="ADAL" clId="{BACDBC52-BFD9-4302-840E-F2CDE5E05D2A}" dt="2021-11-30T03:00:17.456" v="4" actId="255"/>
          <ac:spMkLst>
            <pc:docMk/>
            <pc:sldMk cId="0" sldId="260"/>
            <ac:spMk id="192" creationId="{00000000-0000-0000-0000-000000000000}"/>
          </ac:spMkLst>
        </pc:spChg>
      </pc:sldChg>
      <pc:sldChg chg="modSp mod">
        <pc:chgData name="Sharma, Kapil" userId="59702e76-5110-4c30-830b-53e158546c78" providerId="ADAL" clId="{BACDBC52-BFD9-4302-840E-F2CDE5E05D2A}" dt="2021-11-30T03:01:33.856" v="11" actId="14100"/>
        <pc:sldMkLst>
          <pc:docMk/>
          <pc:sldMk cId="0" sldId="261"/>
        </pc:sldMkLst>
        <pc:spChg chg="mod">
          <ac:chgData name="Sharma, Kapil" userId="59702e76-5110-4c30-830b-53e158546c78" providerId="ADAL" clId="{BACDBC52-BFD9-4302-840E-F2CDE5E05D2A}" dt="2021-11-30T03:01:33.856" v="11" actId="14100"/>
          <ac:spMkLst>
            <pc:docMk/>
            <pc:sldMk cId="0" sldId="261"/>
            <ac:spMk id="199" creationId="{00000000-0000-0000-0000-000000000000}"/>
          </ac:spMkLst>
        </pc:spChg>
      </pc:sldChg>
      <pc:sldChg chg="modSp mod">
        <pc:chgData name="Sharma, Kapil" userId="59702e76-5110-4c30-830b-53e158546c78" providerId="ADAL" clId="{BACDBC52-BFD9-4302-840E-F2CDE5E05D2A}" dt="2021-11-30T03:02:46.614" v="12" actId="2711"/>
        <pc:sldMkLst>
          <pc:docMk/>
          <pc:sldMk cId="0" sldId="282"/>
        </pc:sldMkLst>
        <pc:spChg chg="mod">
          <ac:chgData name="Sharma, Kapil" userId="59702e76-5110-4c30-830b-53e158546c78" providerId="ADAL" clId="{BACDBC52-BFD9-4302-840E-F2CDE5E05D2A}" dt="2021-11-30T03:02:46.614" v="12" actId="2711"/>
          <ac:spMkLst>
            <pc:docMk/>
            <pc:sldMk cId="0" sldId="282"/>
            <ac:spMk id="400"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295650" y="754375"/>
            <a:ext cx="5181850" cy="37719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777225" y="4777725"/>
            <a:ext cx="6217900" cy="4526275"/>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p1:notes"/>
          <p:cNvSpPr txBox="1">
            <a:spLocks noGrp="1"/>
          </p:cNvSpPr>
          <p:nvPr>
            <p:ph type="body" idx="1"/>
          </p:nvPr>
        </p:nvSpPr>
        <p:spPr>
          <a:xfrm>
            <a:off x="777225" y="4777725"/>
            <a:ext cx="6217900" cy="45262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0" name="Google Shape;160;p1:notes"/>
          <p:cNvSpPr>
            <a:spLocks noGrp="1" noRot="1" noChangeAspect="1"/>
          </p:cNvSpPr>
          <p:nvPr>
            <p:ph type="sldImg" idx="2"/>
          </p:nvPr>
        </p:nvSpPr>
        <p:spPr>
          <a:xfrm>
            <a:off x="1295650" y="754375"/>
            <a:ext cx="5181850" cy="37719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04d1b53835_1_344:notes"/>
          <p:cNvSpPr txBox="1">
            <a:spLocks noGrp="1"/>
          </p:cNvSpPr>
          <p:nvPr>
            <p:ph type="body" idx="1"/>
          </p:nvPr>
        </p:nvSpPr>
        <p:spPr>
          <a:xfrm>
            <a:off x="777225" y="4777725"/>
            <a:ext cx="6217800" cy="452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9" name="Google Shape;229;g104d1b53835_1_344:notes"/>
          <p:cNvSpPr>
            <a:spLocks noGrp="1" noRot="1" noChangeAspect="1"/>
          </p:cNvSpPr>
          <p:nvPr>
            <p:ph type="sldImg" idx="2"/>
          </p:nvPr>
        </p:nvSpPr>
        <p:spPr>
          <a:xfrm>
            <a:off x="1295650" y="754375"/>
            <a:ext cx="5181900" cy="37719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104d1b53835_1_351:notes"/>
          <p:cNvSpPr txBox="1">
            <a:spLocks noGrp="1"/>
          </p:cNvSpPr>
          <p:nvPr>
            <p:ph type="body" idx="1"/>
          </p:nvPr>
        </p:nvSpPr>
        <p:spPr>
          <a:xfrm>
            <a:off x="777225" y="4777725"/>
            <a:ext cx="6217800" cy="452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7" name="Google Shape;237;g104d1b53835_1_351:notes"/>
          <p:cNvSpPr>
            <a:spLocks noGrp="1" noRot="1" noChangeAspect="1"/>
          </p:cNvSpPr>
          <p:nvPr>
            <p:ph type="sldImg" idx="2"/>
          </p:nvPr>
        </p:nvSpPr>
        <p:spPr>
          <a:xfrm>
            <a:off x="1295650" y="754375"/>
            <a:ext cx="5181900" cy="37719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104d1b53835_1_357:notes"/>
          <p:cNvSpPr txBox="1">
            <a:spLocks noGrp="1"/>
          </p:cNvSpPr>
          <p:nvPr>
            <p:ph type="body" idx="1"/>
          </p:nvPr>
        </p:nvSpPr>
        <p:spPr>
          <a:xfrm>
            <a:off x="777225" y="4777725"/>
            <a:ext cx="6217800" cy="452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4" name="Google Shape;244;g104d1b53835_1_357:notes"/>
          <p:cNvSpPr>
            <a:spLocks noGrp="1" noRot="1" noChangeAspect="1"/>
          </p:cNvSpPr>
          <p:nvPr>
            <p:ph type="sldImg" idx="2"/>
          </p:nvPr>
        </p:nvSpPr>
        <p:spPr>
          <a:xfrm>
            <a:off x="1295650" y="754375"/>
            <a:ext cx="5181900" cy="37719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104bbbfe330_0_0:notes"/>
          <p:cNvSpPr txBox="1">
            <a:spLocks noGrp="1"/>
          </p:cNvSpPr>
          <p:nvPr>
            <p:ph type="body" idx="1"/>
          </p:nvPr>
        </p:nvSpPr>
        <p:spPr>
          <a:xfrm>
            <a:off x="777225" y="4777725"/>
            <a:ext cx="6217800" cy="452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6" name="Google Shape;256;g104bbbfe330_0_0:notes"/>
          <p:cNvSpPr>
            <a:spLocks noGrp="1" noRot="1" noChangeAspect="1"/>
          </p:cNvSpPr>
          <p:nvPr>
            <p:ph type="sldImg" idx="2"/>
          </p:nvPr>
        </p:nvSpPr>
        <p:spPr>
          <a:xfrm>
            <a:off x="1295650" y="754375"/>
            <a:ext cx="5181900" cy="37719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104bbbfe330_0_11:notes"/>
          <p:cNvSpPr txBox="1">
            <a:spLocks noGrp="1"/>
          </p:cNvSpPr>
          <p:nvPr>
            <p:ph type="body" idx="1"/>
          </p:nvPr>
        </p:nvSpPr>
        <p:spPr>
          <a:xfrm>
            <a:off x="777225" y="4777725"/>
            <a:ext cx="6217800" cy="452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3" name="Google Shape;263;g104bbbfe330_0_11:notes"/>
          <p:cNvSpPr>
            <a:spLocks noGrp="1" noRot="1" noChangeAspect="1"/>
          </p:cNvSpPr>
          <p:nvPr>
            <p:ph type="sldImg" idx="2"/>
          </p:nvPr>
        </p:nvSpPr>
        <p:spPr>
          <a:xfrm>
            <a:off x="1295650" y="754375"/>
            <a:ext cx="5181900" cy="37719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104bbbfe330_0_22:notes"/>
          <p:cNvSpPr txBox="1">
            <a:spLocks noGrp="1"/>
          </p:cNvSpPr>
          <p:nvPr>
            <p:ph type="body" idx="1"/>
          </p:nvPr>
        </p:nvSpPr>
        <p:spPr>
          <a:xfrm>
            <a:off x="777225" y="4777725"/>
            <a:ext cx="6217800" cy="452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0" name="Google Shape;270;g104bbbfe330_0_22:notes"/>
          <p:cNvSpPr>
            <a:spLocks noGrp="1" noRot="1" noChangeAspect="1"/>
          </p:cNvSpPr>
          <p:nvPr>
            <p:ph type="sldImg" idx="2"/>
          </p:nvPr>
        </p:nvSpPr>
        <p:spPr>
          <a:xfrm>
            <a:off x="1295650" y="754375"/>
            <a:ext cx="5181900" cy="37719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p10:notes"/>
          <p:cNvSpPr txBox="1">
            <a:spLocks noGrp="1"/>
          </p:cNvSpPr>
          <p:nvPr>
            <p:ph type="body" idx="1"/>
          </p:nvPr>
        </p:nvSpPr>
        <p:spPr>
          <a:xfrm>
            <a:off x="777225" y="4777725"/>
            <a:ext cx="6217900" cy="45262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7" name="Google Shape;277;p10:notes"/>
          <p:cNvSpPr>
            <a:spLocks noGrp="1" noRot="1" noChangeAspect="1"/>
          </p:cNvSpPr>
          <p:nvPr>
            <p:ph type="sldImg" idx="2"/>
          </p:nvPr>
        </p:nvSpPr>
        <p:spPr>
          <a:xfrm>
            <a:off x="1295650" y="754375"/>
            <a:ext cx="5181850" cy="37719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p12:notes"/>
          <p:cNvSpPr txBox="1">
            <a:spLocks noGrp="1"/>
          </p:cNvSpPr>
          <p:nvPr>
            <p:ph type="body" idx="1"/>
          </p:nvPr>
        </p:nvSpPr>
        <p:spPr>
          <a:xfrm>
            <a:off x="777225" y="4777725"/>
            <a:ext cx="6217900" cy="45262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3" name="Google Shape;283;p12:notes"/>
          <p:cNvSpPr>
            <a:spLocks noGrp="1" noRot="1" noChangeAspect="1"/>
          </p:cNvSpPr>
          <p:nvPr>
            <p:ph type="sldImg" idx="2"/>
          </p:nvPr>
        </p:nvSpPr>
        <p:spPr>
          <a:xfrm>
            <a:off x="1295650" y="754375"/>
            <a:ext cx="5181850" cy="37719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g104d1b53835_0_0:notes"/>
          <p:cNvSpPr txBox="1">
            <a:spLocks noGrp="1"/>
          </p:cNvSpPr>
          <p:nvPr>
            <p:ph type="body" idx="1"/>
          </p:nvPr>
        </p:nvSpPr>
        <p:spPr>
          <a:xfrm>
            <a:off x="777225" y="4777725"/>
            <a:ext cx="6217800" cy="452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9" name="Google Shape;289;g104d1b53835_0_0:notes"/>
          <p:cNvSpPr>
            <a:spLocks noGrp="1" noRot="1" noChangeAspect="1"/>
          </p:cNvSpPr>
          <p:nvPr>
            <p:ph type="sldImg" idx="2"/>
          </p:nvPr>
        </p:nvSpPr>
        <p:spPr>
          <a:xfrm>
            <a:off x="1295650" y="754375"/>
            <a:ext cx="5181900" cy="37719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cf9e10ffa9_0_5:notes"/>
          <p:cNvSpPr txBox="1">
            <a:spLocks noGrp="1"/>
          </p:cNvSpPr>
          <p:nvPr>
            <p:ph type="body" idx="1"/>
          </p:nvPr>
        </p:nvSpPr>
        <p:spPr>
          <a:xfrm>
            <a:off x="777225" y="4777725"/>
            <a:ext cx="6217800" cy="452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0" name="Google Shape;300;gcf9e10ffa9_0_5:notes"/>
          <p:cNvSpPr>
            <a:spLocks noGrp="1" noRot="1" noChangeAspect="1"/>
          </p:cNvSpPr>
          <p:nvPr>
            <p:ph type="sldImg" idx="2"/>
          </p:nvPr>
        </p:nvSpPr>
        <p:spPr>
          <a:xfrm>
            <a:off x="1295650" y="754375"/>
            <a:ext cx="5181900" cy="37719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104e4cd8739_1_51:notes"/>
          <p:cNvSpPr txBox="1">
            <a:spLocks noGrp="1"/>
          </p:cNvSpPr>
          <p:nvPr>
            <p:ph type="body" idx="1"/>
          </p:nvPr>
        </p:nvSpPr>
        <p:spPr>
          <a:xfrm>
            <a:off x="777225" y="4777725"/>
            <a:ext cx="6217900" cy="45262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7" name="Google Shape;167;g104e4cd8739_1_51:notes"/>
          <p:cNvSpPr>
            <a:spLocks noGrp="1" noRot="1" noChangeAspect="1"/>
          </p:cNvSpPr>
          <p:nvPr>
            <p:ph type="sldImg" idx="2"/>
          </p:nvPr>
        </p:nvSpPr>
        <p:spPr>
          <a:xfrm>
            <a:off x="1295650" y="754375"/>
            <a:ext cx="5181850" cy="37719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104d1b53835_1_10:notes"/>
          <p:cNvSpPr txBox="1">
            <a:spLocks noGrp="1"/>
          </p:cNvSpPr>
          <p:nvPr>
            <p:ph type="body" idx="1"/>
          </p:nvPr>
        </p:nvSpPr>
        <p:spPr>
          <a:xfrm>
            <a:off x="777225" y="4777725"/>
            <a:ext cx="6217800" cy="452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6" name="Google Shape;306;g104d1b53835_1_10:notes"/>
          <p:cNvSpPr>
            <a:spLocks noGrp="1" noRot="1" noChangeAspect="1"/>
          </p:cNvSpPr>
          <p:nvPr>
            <p:ph type="sldImg" idx="2"/>
          </p:nvPr>
        </p:nvSpPr>
        <p:spPr>
          <a:xfrm>
            <a:off x="1295650" y="754375"/>
            <a:ext cx="5181900" cy="37719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104d1b53835_1_30:notes"/>
          <p:cNvSpPr txBox="1">
            <a:spLocks noGrp="1"/>
          </p:cNvSpPr>
          <p:nvPr>
            <p:ph type="body" idx="1"/>
          </p:nvPr>
        </p:nvSpPr>
        <p:spPr>
          <a:xfrm>
            <a:off x="777225" y="4777725"/>
            <a:ext cx="6217800" cy="452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1" name="Google Shape;321;g104d1b53835_1_30:notes"/>
          <p:cNvSpPr>
            <a:spLocks noGrp="1" noRot="1" noChangeAspect="1"/>
          </p:cNvSpPr>
          <p:nvPr>
            <p:ph type="sldImg" idx="2"/>
          </p:nvPr>
        </p:nvSpPr>
        <p:spPr>
          <a:xfrm>
            <a:off x="1295650" y="754375"/>
            <a:ext cx="5181900" cy="37719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p13:notes"/>
          <p:cNvSpPr txBox="1">
            <a:spLocks noGrp="1"/>
          </p:cNvSpPr>
          <p:nvPr>
            <p:ph type="body" idx="1"/>
          </p:nvPr>
        </p:nvSpPr>
        <p:spPr>
          <a:xfrm>
            <a:off x="777225" y="4777725"/>
            <a:ext cx="6217900" cy="45262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6" name="Google Shape;336;p13:notes"/>
          <p:cNvSpPr>
            <a:spLocks noGrp="1" noRot="1" noChangeAspect="1"/>
          </p:cNvSpPr>
          <p:nvPr>
            <p:ph type="sldImg" idx="2"/>
          </p:nvPr>
        </p:nvSpPr>
        <p:spPr>
          <a:xfrm>
            <a:off x="1295650" y="754375"/>
            <a:ext cx="5181850" cy="37719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g104d1b53835_1_20:notes"/>
          <p:cNvSpPr txBox="1">
            <a:spLocks noGrp="1"/>
          </p:cNvSpPr>
          <p:nvPr>
            <p:ph type="body" idx="1"/>
          </p:nvPr>
        </p:nvSpPr>
        <p:spPr>
          <a:xfrm>
            <a:off x="777225" y="4777725"/>
            <a:ext cx="6217800" cy="452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1" name="Google Shape;351;g104d1b53835_1_20:notes"/>
          <p:cNvSpPr>
            <a:spLocks noGrp="1" noRot="1" noChangeAspect="1"/>
          </p:cNvSpPr>
          <p:nvPr>
            <p:ph type="sldImg" idx="2"/>
          </p:nvPr>
        </p:nvSpPr>
        <p:spPr>
          <a:xfrm>
            <a:off x="1295650" y="754375"/>
            <a:ext cx="5181900" cy="37719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g104d1b53835_1_57:notes"/>
          <p:cNvSpPr txBox="1">
            <a:spLocks noGrp="1"/>
          </p:cNvSpPr>
          <p:nvPr>
            <p:ph type="body" idx="1"/>
          </p:nvPr>
        </p:nvSpPr>
        <p:spPr>
          <a:xfrm>
            <a:off x="777225" y="4777725"/>
            <a:ext cx="6217800" cy="452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6" name="Google Shape;366;g104d1b53835_1_57:notes"/>
          <p:cNvSpPr>
            <a:spLocks noGrp="1" noRot="1" noChangeAspect="1"/>
          </p:cNvSpPr>
          <p:nvPr>
            <p:ph type="sldImg" idx="2"/>
          </p:nvPr>
        </p:nvSpPr>
        <p:spPr>
          <a:xfrm>
            <a:off x="1295650" y="754375"/>
            <a:ext cx="5181900" cy="37719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p14:notes"/>
          <p:cNvSpPr txBox="1">
            <a:spLocks noGrp="1"/>
          </p:cNvSpPr>
          <p:nvPr>
            <p:ph type="body" idx="1"/>
          </p:nvPr>
        </p:nvSpPr>
        <p:spPr>
          <a:xfrm>
            <a:off x="777225" y="4777725"/>
            <a:ext cx="6217900" cy="45262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9" name="Google Shape;379;p14:notes"/>
          <p:cNvSpPr>
            <a:spLocks noGrp="1" noRot="1" noChangeAspect="1"/>
          </p:cNvSpPr>
          <p:nvPr>
            <p:ph type="sldImg" idx="2"/>
          </p:nvPr>
        </p:nvSpPr>
        <p:spPr>
          <a:xfrm>
            <a:off x="1295650" y="754375"/>
            <a:ext cx="5181850" cy="37719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p16:notes"/>
          <p:cNvSpPr txBox="1">
            <a:spLocks noGrp="1"/>
          </p:cNvSpPr>
          <p:nvPr>
            <p:ph type="body" idx="1"/>
          </p:nvPr>
        </p:nvSpPr>
        <p:spPr>
          <a:xfrm>
            <a:off x="777225" y="4777725"/>
            <a:ext cx="6217900" cy="45262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7" name="Google Shape;387;p16:notes"/>
          <p:cNvSpPr>
            <a:spLocks noGrp="1" noRot="1" noChangeAspect="1"/>
          </p:cNvSpPr>
          <p:nvPr>
            <p:ph type="sldImg" idx="2"/>
          </p:nvPr>
        </p:nvSpPr>
        <p:spPr>
          <a:xfrm>
            <a:off x="1295650" y="754375"/>
            <a:ext cx="5181850" cy="37719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p17:notes"/>
          <p:cNvSpPr txBox="1">
            <a:spLocks noGrp="1"/>
          </p:cNvSpPr>
          <p:nvPr>
            <p:ph type="body" idx="1"/>
          </p:nvPr>
        </p:nvSpPr>
        <p:spPr>
          <a:xfrm>
            <a:off x="777225" y="4777725"/>
            <a:ext cx="6217900" cy="45262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5" name="Google Shape;395;p17:notes"/>
          <p:cNvSpPr>
            <a:spLocks noGrp="1" noRot="1" noChangeAspect="1"/>
          </p:cNvSpPr>
          <p:nvPr>
            <p:ph type="sldImg" idx="2"/>
          </p:nvPr>
        </p:nvSpPr>
        <p:spPr>
          <a:xfrm>
            <a:off x="1371600" y="754063"/>
            <a:ext cx="5029200" cy="37719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p18:notes"/>
          <p:cNvSpPr txBox="1">
            <a:spLocks noGrp="1"/>
          </p:cNvSpPr>
          <p:nvPr>
            <p:ph type="body" idx="1"/>
          </p:nvPr>
        </p:nvSpPr>
        <p:spPr>
          <a:xfrm>
            <a:off x="777225" y="4777725"/>
            <a:ext cx="6217900" cy="45262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03" name="Google Shape;403;p18:notes"/>
          <p:cNvSpPr>
            <a:spLocks noGrp="1" noRot="1" noChangeAspect="1"/>
          </p:cNvSpPr>
          <p:nvPr>
            <p:ph type="sldImg" idx="2"/>
          </p:nvPr>
        </p:nvSpPr>
        <p:spPr>
          <a:xfrm>
            <a:off x="1295650" y="754375"/>
            <a:ext cx="5181850" cy="37719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p19:notes"/>
          <p:cNvSpPr txBox="1">
            <a:spLocks noGrp="1"/>
          </p:cNvSpPr>
          <p:nvPr>
            <p:ph type="body" idx="1"/>
          </p:nvPr>
        </p:nvSpPr>
        <p:spPr>
          <a:xfrm>
            <a:off x="777225" y="4777725"/>
            <a:ext cx="6217900" cy="45262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08" name="Google Shape;408;p19:notes"/>
          <p:cNvSpPr>
            <a:spLocks noGrp="1" noRot="1" noChangeAspect="1"/>
          </p:cNvSpPr>
          <p:nvPr>
            <p:ph type="sldImg" idx="2"/>
          </p:nvPr>
        </p:nvSpPr>
        <p:spPr>
          <a:xfrm>
            <a:off x="1295650" y="754375"/>
            <a:ext cx="5181850" cy="37719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104e4cd8739_1_57:notes"/>
          <p:cNvSpPr txBox="1">
            <a:spLocks noGrp="1"/>
          </p:cNvSpPr>
          <p:nvPr>
            <p:ph type="body" idx="1"/>
          </p:nvPr>
        </p:nvSpPr>
        <p:spPr>
          <a:xfrm>
            <a:off x="777225" y="4777725"/>
            <a:ext cx="6217900" cy="45262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3" name="Google Shape;173;g104e4cd8739_1_57:notes"/>
          <p:cNvSpPr>
            <a:spLocks noGrp="1" noRot="1" noChangeAspect="1"/>
          </p:cNvSpPr>
          <p:nvPr>
            <p:ph type="sldImg" idx="2"/>
          </p:nvPr>
        </p:nvSpPr>
        <p:spPr>
          <a:xfrm>
            <a:off x="1371600" y="754063"/>
            <a:ext cx="5029200" cy="37719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104e4cd8739_1_63:notes"/>
          <p:cNvSpPr txBox="1">
            <a:spLocks noGrp="1"/>
          </p:cNvSpPr>
          <p:nvPr>
            <p:ph type="body" idx="1"/>
          </p:nvPr>
        </p:nvSpPr>
        <p:spPr>
          <a:xfrm>
            <a:off x="777225" y="4777725"/>
            <a:ext cx="6217900" cy="45262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0" name="Google Shape;180;g104e4cd8739_1_63:notes"/>
          <p:cNvSpPr>
            <a:spLocks noGrp="1" noRot="1" noChangeAspect="1"/>
          </p:cNvSpPr>
          <p:nvPr>
            <p:ph type="sldImg" idx="2"/>
          </p:nvPr>
        </p:nvSpPr>
        <p:spPr>
          <a:xfrm>
            <a:off x="1295650" y="754375"/>
            <a:ext cx="5181850" cy="37719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104e4cd8739_1_70:notes"/>
          <p:cNvSpPr txBox="1">
            <a:spLocks noGrp="1"/>
          </p:cNvSpPr>
          <p:nvPr>
            <p:ph type="body" idx="1"/>
          </p:nvPr>
        </p:nvSpPr>
        <p:spPr>
          <a:xfrm>
            <a:off x="777225" y="4777725"/>
            <a:ext cx="6217900" cy="45262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8" name="Google Shape;188;g104e4cd8739_1_70:notes"/>
          <p:cNvSpPr>
            <a:spLocks noGrp="1" noRot="1" noChangeAspect="1"/>
          </p:cNvSpPr>
          <p:nvPr>
            <p:ph type="sldImg" idx="2"/>
          </p:nvPr>
        </p:nvSpPr>
        <p:spPr>
          <a:xfrm>
            <a:off x="1371600" y="754063"/>
            <a:ext cx="5029200" cy="37719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104e4cd8739_1_76:notes"/>
          <p:cNvSpPr txBox="1">
            <a:spLocks noGrp="1"/>
          </p:cNvSpPr>
          <p:nvPr>
            <p:ph type="body" idx="1"/>
          </p:nvPr>
        </p:nvSpPr>
        <p:spPr>
          <a:xfrm>
            <a:off x="777225" y="4777725"/>
            <a:ext cx="6217900" cy="45262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5" name="Google Shape;195;g104e4cd8739_1_76:notes"/>
          <p:cNvSpPr>
            <a:spLocks noGrp="1" noRot="1" noChangeAspect="1"/>
          </p:cNvSpPr>
          <p:nvPr>
            <p:ph type="sldImg" idx="2"/>
          </p:nvPr>
        </p:nvSpPr>
        <p:spPr>
          <a:xfrm>
            <a:off x="1371600" y="754063"/>
            <a:ext cx="5029200" cy="37719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104e4cd8739_1_82:notes"/>
          <p:cNvSpPr txBox="1">
            <a:spLocks noGrp="1"/>
          </p:cNvSpPr>
          <p:nvPr>
            <p:ph type="body" idx="1"/>
          </p:nvPr>
        </p:nvSpPr>
        <p:spPr>
          <a:xfrm>
            <a:off x="777225" y="4777725"/>
            <a:ext cx="6217900" cy="45262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2" name="Google Shape;202;g104e4cd8739_1_82:notes"/>
          <p:cNvSpPr>
            <a:spLocks noGrp="1" noRot="1" noChangeAspect="1"/>
          </p:cNvSpPr>
          <p:nvPr>
            <p:ph type="sldImg" idx="2"/>
          </p:nvPr>
        </p:nvSpPr>
        <p:spPr>
          <a:xfrm>
            <a:off x="1295650" y="754375"/>
            <a:ext cx="5181850" cy="37719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104e4cd8739_1_92:notes"/>
          <p:cNvSpPr txBox="1">
            <a:spLocks noGrp="1"/>
          </p:cNvSpPr>
          <p:nvPr>
            <p:ph type="body" idx="1"/>
          </p:nvPr>
        </p:nvSpPr>
        <p:spPr>
          <a:xfrm>
            <a:off x="777225" y="4777725"/>
            <a:ext cx="6217900" cy="45262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3" name="Google Shape;213;g104e4cd8739_1_92:notes"/>
          <p:cNvSpPr>
            <a:spLocks noGrp="1" noRot="1" noChangeAspect="1"/>
          </p:cNvSpPr>
          <p:nvPr>
            <p:ph type="sldImg" idx="2"/>
          </p:nvPr>
        </p:nvSpPr>
        <p:spPr>
          <a:xfrm>
            <a:off x="1295650" y="754375"/>
            <a:ext cx="5181850" cy="37719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104d1b53835_1_338:notes"/>
          <p:cNvSpPr txBox="1">
            <a:spLocks noGrp="1"/>
          </p:cNvSpPr>
          <p:nvPr>
            <p:ph type="body" idx="1"/>
          </p:nvPr>
        </p:nvSpPr>
        <p:spPr>
          <a:xfrm>
            <a:off x="777225" y="4777725"/>
            <a:ext cx="6217800" cy="452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2" name="Google Shape;222;g104d1b53835_1_338:notes"/>
          <p:cNvSpPr>
            <a:spLocks noGrp="1" noRot="1" noChangeAspect="1"/>
          </p:cNvSpPr>
          <p:nvPr>
            <p:ph type="sldImg" idx="2"/>
          </p:nvPr>
        </p:nvSpPr>
        <p:spPr>
          <a:xfrm>
            <a:off x="1295650" y="754375"/>
            <a:ext cx="5181900" cy="37719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Content" type="obj">
  <p:cSld name="OBJECT">
    <p:spTree>
      <p:nvGrpSpPr>
        <p:cNvPr id="1" name="Shape 8"/>
        <p:cNvGrpSpPr/>
        <p:nvPr/>
      </p:nvGrpSpPr>
      <p:grpSpPr>
        <a:xfrm>
          <a:off x="0" y="0"/>
          <a:ext cx="0" cy="0"/>
          <a:chOff x="0" y="0"/>
          <a:chExt cx="0" cy="0"/>
        </a:xfrm>
      </p:grpSpPr>
      <p:sp>
        <p:nvSpPr>
          <p:cNvPr id="9" name="Google Shape;9;p2"/>
          <p:cNvSpPr txBox="1">
            <a:spLocks noGrp="1"/>
          </p:cNvSpPr>
          <p:nvPr>
            <p:ph type="title"/>
          </p:nvPr>
        </p:nvSpPr>
        <p:spPr>
          <a:xfrm>
            <a:off x="457200" y="273600"/>
            <a:ext cx="8229240" cy="1144800"/>
          </a:xfrm>
          <a:prstGeom prst="rect">
            <a:avLst/>
          </a:prstGeom>
          <a:noFill/>
          <a:ln>
            <a:noFill/>
          </a:ln>
        </p:spPr>
        <p:txBody>
          <a:bodyPr spcFirstLastPara="1" wrap="square" lIns="0" tIns="0" rIns="0" bIns="0" anchor="ctr" anchorCtr="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 name="Google Shape;10;p2"/>
          <p:cNvSpPr txBox="1">
            <a:spLocks noGrp="1"/>
          </p:cNvSpPr>
          <p:nvPr>
            <p:ph type="body" idx="1"/>
          </p:nvPr>
        </p:nvSpPr>
        <p:spPr>
          <a:xfrm>
            <a:off x="457200" y="1604520"/>
            <a:ext cx="8229240" cy="397728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Content over Content" type="objOverTx">
  <p:cSld name="OBJECT_OVER_TEXT">
    <p:spTree>
      <p:nvGrpSpPr>
        <p:cNvPr id="1" name="Shape 38"/>
        <p:cNvGrpSpPr/>
        <p:nvPr/>
      </p:nvGrpSpPr>
      <p:grpSpPr>
        <a:xfrm>
          <a:off x="0" y="0"/>
          <a:ext cx="0" cy="0"/>
          <a:chOff x="0" y="0"/>
          <a:chExt cx="0" cy="0"/>
        </a:xfrm>
      </p:grpSpPr>
      <p:sp>
        <p:nvSpPr>
          <p:cNvPr id="39" name="Google Shape;39;p11"/>
          <p:cNvSpPr txBox="1">
            <a:spLocks noGrp="1"/>
          </p:cNvSpPr>
          <p:nvPr>
            <p:ph type="title"/>
          </p:nvPr>
        </p:nvSpPr>
        <p:spPr>
          <a:xfrm>
            <a:off x="457200" y="273600"/>
            <a:ext cx="8229240" cy="1144800"/>
          </a:xfrm>
          <a:prstGeom prst="rect">
            <a:avLst/>
          </a:prstGeom>
          <a:noFill/>
          <a:ln>
            <a:noFill/>
          </a:ln>
        </p:spPr>
        <p:txBody>
          <a:bodyPr spcFirstLastPara="1" wrap="square" lIns="0" tIns="0" rIns="0" bIns="0" anchor="ctr" anchorCtr="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11"/>
          <p:cNvSpPr txBox="1">
            <a:spLocks noGrp="1"/>
          </p:cNvSpPr>
          <p:nvPr>
            <p:ph type="body" idx="1"/>
          </p:nvPr>
        </p:nvSpPr>
        <p:spPr>
          <a:xfrm>
            <a:off x="457200" y="1604520"/>
            <a:ext cx="8229240" cy="18968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41" name="Google Shape;41;p11"/>
          <p:cNvSpPr txBox="1">
            <a:spLocks noGrp="1"/>
          </p:cNvSpPr>
          <p:nvPr>
            <p:ph type="body" idx="2"/>
          </p:nvPr>
        </p:nvSpPr>
        <p:spPr>
          <a:xfrm>
            <a:off x="457200" y="3682080"/>
            <a:ext cx="8229240" cy="18968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4 Content" type="fourObj">
  <p:cSld name="FOUR_OBJECTS">
    <p:spTree>
      <p:nvGrpSpPr>
        <p:cNvPr id="1" name="Shape 42"/>
        <p:cNvGrpSpPr/>
        <p:nvPr/>
      </p:nvGrpSpPr>
      <p:grpSpPr>
        <a:xfrm>
          <a:off x="0" y="0"/>
          <a:ext cx="0" cy="0"/>
          <a:chOff x="0" y="0"/>
          <a:chExt cx="0" cy="0"/>
        </a:xfrm>
      </p:grpSpPr>
      <p:sp>
        <p:nvSpPr>
          <p:cNvPr id="43" name="Google Shape;43;p12"/>
          <p:cNvSpPr txBox="1">
            <a:spLocks noGrp="1"/>
          </p:cNvSpPr>
          <p:nvPr>
            <p:ph type="title"/>
          </p:nvPr>
        </p:nvSpPr>
        <p:spPr>
          <a:xfrm>
            <a:off x="457200" y="273600"/>
            <a:ext cx="8229240" cy="1144800"/>
          </a:xfrm>
          <a:prstGeom prst="rect">
            <a:avLst/>
          </a:prstGeom>
          <a:noFill/>
          <a:ln>
            <a:noFill/>
          </a:ln>
        </p:spPr>
        <p:txBody>
          <a:bodyPr spcFirstLastPara="1" wrap="square" lIns="0" tIns="0" rIns="0" bIns="0" anchor="ctr" anchorCtr="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12"/>
          <p:cNvSpPr txBox="1">
            <a:spLocks noGrp="1"/>
          </p:cNvSpPr>
          <p:nvPr>
            <p:ph type="body" idx="1"/>
          </p:nvPr>
        </p:nvSpPr>
        <p:spPr>
          <a:xfrm>
            <a:off x="457200" y="1604520"/>
            <a:ext cx="4015800" cy="18968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45" name="Google Shape;45;p12"/>
          <p:cNvSpPr txBox="1">
            <a:spLocks noGrp="1"/>
          </p:cNvSpPr>
          <p:nvPr>
            <p:ph type="body" idx="2"/>
          </p:nvPr>
        </p:nvSpPr>
        <p:spPr>
          <a:xfrm>
            <a:off x="4674240" y="1604520"/>
            <a:ext cx="4015800" cy="18968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46" name="Google Shape;46;p12"/>
          <p:cNvSpPr txBox="1">
            <a:spLocks noGrp="1"/>
          </p:cNvSpPr>
          <p:nvPr>
            <p:ph type="body" idx="3"/>
          </p:nvPr>
        </p:nvSpPr>
        <p:spPr>
          <a:xfrm>
            <a:off x="457200" y="3682080"/>
            <a:ext cx="4015800" cy="18968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47" name="Google Shape;47;p12"/>
          <p:cNvSpPr txBox="1">
            <a:spLocks noGrp="1"/>
          </p:cNvSpPr>
          <p:nvPr>
            <p:ph type="body" idx="4"/>
          </p:nvPr>
        </p:nvSpPr>
        <p:spPr>
          <a:xfrm>
            <a:off x="4674240" y="3682080"/>
            <a:ext cx="4015800" cy="18968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6 Content">
  <p:cSld name="Title, 6 Content">
    <p:spTree>
      <p:nvGrpSpPr>
        <p:cNvPr id="1" name="Shape 48"/>
        <p:cNvGrpSpPr/>
        <p:nvPr/>
      </p:nvGrpSpPr>
      <p:grpSpPr>
        <a:xfrm>
          <a:off x="0" y="0"/>
          <a:ext cx="0" cy="0"/>
          <a:chOff x="0" y="0"/>
          <a:chExt cx="0" cy="0"/>
        </a:xfrm>
      </p:grpSpPr>
      <p:sp>
        <p:nvSpPr>
          <p:cNvPr id="49" name="Google Shape;49;p13"/>
          <p:cNvSpPr txBox="1">
            <a:spLocks noGrp="1"/>
          </p:cNvSpPr>
          <p:nvPr>
            <p:ph type="title"/>
          </p:nvPr>
        </p:nvSpPr>
        <p:spPr>
          <a:xfrm>
            <a:off x="457200" y="273600"/>
            <a:ext cx="8229240" cy="1144800"/>
          </a:xfrm>
          <a:prstGeom prst="rect">
            <a:avLst/>
          </a:prstGeom>
          <a:noFill/>
          <a:ln>
            <a:noFill/>
          </a:ln>
        </p:spPr>
        <p:txBody>
          <a:bodyPr spcFirstLastPara="1" wrap="square" lIns="0" tIns="0" rIns="0" bIns="0" anchor="ctr" anchorCtr="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0" name="Google Shape;50;p13"/>
          <p:cNvSpPr txBox="1">
            <a:spLocks noGrp="1"/>
          </p:cNvSpPr>
          <p:nvPr>
            <p:ph type="body" idx="1"/>
          </p:nvPr>
        </p:nvSpPr>
        <p:spPr>
          <a:xfrm>
            <a:off x="457200" y="1604520"/>
            <a:ext cx="2649600" cy="18968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51" name="Google Shape;51;p13"/>
          <p:cNvSpPr txBox="1">
            <a:spLocks noGrp="1"/>
          </p:cNvSpPr>
          <p:nvPr>
            <p:ph type="body" idx="2"/>
          </p:nvPr>
        </p:nvSpPr>
        <p:spPr>
          <a:xfrm>
            <a:off x="3239640" y="1604520"/>
            <a:ext cx="2649600" cy="18968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52" name="Google Shape;52;p13"/>
          <p:cNvSpPr txBox="1">
            <a:spLocks noGrp="1"/>
          </p:cNvSpPr>
          <p:nvPr>
            <p:ph type="body" idx="3"/>
          </p:nvPr>
        </p:nvSpPr>
        <p:spPr>
          <a:xfrm>
            <a:off x="6022080" y="1604520"/>
            <a:ext cx="2649600" cy="18968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53" name="Google Shape;53;p13"/>
          <p:cNvSpPr txBox="1">
            <a:spLocks noGrp="1"/>
          </p:cNvSpPr>
          <p:nvPr>
            <p:ph type="body" idx="4"/>
          </p:nvPr>
        </p:nvSpPr>
        <p:spPr>
          <a:xfrm>
            <a:off x="457200" y="3682080"/>
            <a:ext cx="2649600" cy="18968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54" name="Google Shape;54;p13"/>
          <p:cNvSpPr txBox="1">
            <a:spLocks noGrp="1"/>
          </p:cNvSpPr>
          <p:nvPr>
            <p:ph type="body" idx="5"/>
          </p:nvPr>
        </p:nvSpPr>
        <p:spPr>
          <a:xfrm>
            <a:off x="3239640" y="3682080"/>
            <a:ext cx="2649600" cy="18968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55" name="Google Shape;55;p13"/>
          <p:cNvSpPr txBox="1">
            <a:spLocks noGrp="1"/>
          </p:cNvSpPr>
          <p:nvPr>
            <p:ph type="body" idx="6"/>
          </p:nvPr>
        </p:nvSpPr>
        <p:spPr>
          <a:xfrm>
            <a:off x="6022080" y="3682080"/>
            <a:ext cx="2649600" cy="18968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59"/>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Slide" type="tx">
  <p:cSld name="TITLE_AND_BODY">
    <p:spTree>
      <p:nvGrpSpPr>
        <p:cNvPr id="1" name="Shape 60"/>
        <p:cNvGrpSpPr/>
        <p:nvPr/>
      </p:nvGrpSpPr>
      <p:grpSpPr>
        <a:xfrm>
          <a:off x="0" y="0"/>
          <a:ext cx="0" cy="0"/>
          <a:chOff x="0" y="0"/>
          <a:chExt cx="0" cy="0"/>
        </a:xfrm>
      </p:grpSpPr>
      <p:sp>
        <p:nvSpPr>
          <p:cNvPr id="61" name="Google Shape;61;p16"/>
          <p:cNvSpPr txBox="1">
            <a:spLocks noGrp="1"/>
          </p:cNvSpPr>
          <p:nvPr>
            <p:ph type="title"/>
          </p:nvPr>
        </p:nvSpPr>
        <p:spPr>
          <a:xfrm>
            <a:off x="457200" y="273600"/>
            <a:ext cx="8229240" cy="1144800"/>
          </a:xfrm>
          <a:prstGeom prst="rect">
            <a:avLst/>
          </a:prstGeom>
          <a:noFill/>
          <a:ln>
            <a:noFill/>
          </a:ln>
        </p:spPr>
        <p:txBody>
          <a:bodyPr spcFirstLastPara="1" wrap="square" lIns="0" tIns="0" rIns="0" bIns="0" anchor="ctr" anchorCtr="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2" name="Google Shape;62;p16"/>
          <p:cNvSpPr txBox="1">
            <a:spLocks noGrp="1"/>
          </p:cNvSpPr>
          <p:nvPr>
            <p:ph type="subTitle" idx="1"/>
          </p:nvPr>
        </p:nvSpPr>
        <p:spPr>
          <a:xfrm>
            <a:off x="457200" y="1604520"/>
            <a:ext cx="8229240" cy="3977280"/>
          </a:xfrm>
          <a:prstGeom prst="rect">
            <a:avLst/>
          </a:prstGeom>
          <a:noFill/>
          <a:ln>
            <a:noFill/>
          </a:ln>
        </p:spPr>
        <p:txBody>
          <a:bodyPr spcFirstLastPara="1" wrap="square" lIns="0" tIns="0" rIns="0" bIns="0" anchor="ctr" anchorCtr="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Content" type="obj">
  <p:cSld name="OBJECT">
    <p:spTree>
      <p:nvGrpSpPr>
        <p:cNvPr id="1" name="Shape 63"/>
        <p:cNvGrpSpPr/>
        <p:nvPr/>
      </p:nvGrpSpPr>
      <p:grpSpPr>
        <a:xfrm>
          <a:off x="0" y="0"/>
          <a:ext cx="0" cy="0"/>
          <a:chOff x="0" y="0"/>
          <a:chExt cx="0" cy="0"/>
        </a:xfrm>
      </p:grpSpPr>
      <p:sp>
        <p:nvSpPr>
          <p:cNvPr id="64" name="Google Shape;64;p17"/>
          <p:cNvSpPr txBox="1">
            <a:spLocks noGrp="1"/>
          </p:cNvSpPr>
          <p:nvPr>
            <p:ph type="title"/>
          </p:nvPr>
        </p:nvSpPr>
        <p:spPr>
          <a:xfrm>
            <a:off x="457200" y="273600"/>
            <a:ext cx="8229240" cy="1144800"/>
          </a:xfrm>
          <a:prstGeom prst="rect">
            <a:avLst/>
          </a:prstGeom>
          <a:noFill/>
          <a:ln>
            <a:noFill/>
          </a:ln>
        </p:spPr>
        <p:txBody>
          <a:bodyPr spcFirstLastPara="1" wrap="square" lIns="0" tIns="0" rIns="0" bIns="0" anchor="ctr" anchorCtr="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5" name="Google Shape;65;p17"/>
          <p:cNvSpPr txBox="1">
            <a:spLocks noGrp="1"/>
          </p:cNvSpPr>
          <p:nvPr>
            <p:ph type="body" idx="1"/>
          </p:nvPr>
        </p:nvSpPr>
        <p:spPr>
          <a:xfrm>
            <a:off x="457200" y="1604520"/>
            <a:ext cx="8229240" cy="397728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2 Content" type="twoObj">
  <p:cSld name="TWO_OBJECTS">
    <p:spTree>
      <p:nvGrpSpPr>
        <p:cNvPr id="1" name="Shape 66"/>
        <p:cNvGrpSpPr/>
        <p:nvPr/>
      </p:nvGrpSpPr>
      <p:grpSpPr>
        <a:xfrm>
          <a:off x="0" y="0"/>
          <a:ext cx="0" cy="0"/>
          <a:chOff x="0" y="0"/>
          <a:chExt cx="0" cy="0"/>
        </a:xfrm>
      </p:grpSpPr>
      <p:sp>
        <p:nvSpPr>
          <p:cNvPr id="67" name="Google Shape;67;p18"/>
          <p:cNvSpPr txBox="1">
            <a:spLocks noGrp="1"/>
          </p:cNvSpPr>
          <p:nvPr>
            <p:ph type="title"/>
          </p:nvPr>
        </p:nvSpPr>
        <p:spPr>
          <a:xfrm>
            <a:off x="457200" y="273600"/>
            <a:ext cx="8229240" cy="1144800"/>
          </a:xfrm>
          <a:prstGeom prst="rect">
            <a:avLst/>
          </a:prstGeom>
          <a:noFill/>
          <a:ln>
            <a:noFill/>
          </a:ln>
        </p:spPr>
        <p:txBody>
          <a:bodyPr spcFirstLastPara="1" wrap="square" lIns="0" tIns="0" rIns="0" bIns="0" anchor="ctr" anchorCtr="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8" name="Google Shape;68;p18"/>
          <p:cNvSpPr txBox="1">
            <a:spLocks noGrp="1"/>
          </p:cNvSpPr>
          <p:nvPr>
            <p:ph type="body" idx="1"/>
          </p:nvPr>
        </p:nvSpPr>
        <p:spPr>
          <a:xfrm>
            <a:off x="457200" y="1604520"/>
            <a:ext cx="4015800" cy="397728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69" name="Google Shape;69;p18"/>
          <p:cNvSpPr txBox="1">
            <a:spLocks noGrp="1"/>
          </p:cNvSpPr>
          <p:nvPr>
            <p:ph type="body" idx="2"/>
          </p:nvPr>
        </p:nvSpPr>
        <p:spPr>
          <a:xfrm>
            <a:off x="4674240" y="1604520"/>
            <a:ext cx="4015800" cy="397728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0"/>
        <p:cNvGrpSpPr/>
        <p:nvPr/>
      </p:nvGrpSpPr>
      <p:grpSpPr>
        <a:xfrm>
          <a:off x="0" y="0"/>
          <a:ext cx="0" cy="0"/>
          <a:chOff x="0" y="0"/>
          <a:chExt cx="0" cy="0"/>
        </a:xfrm>
      </p:grpSpPr>
      <p:sp>
        <p:nvSpPr>
          <p:cNvPr id="71" name="Google Shape;71;p19"/>
          <p:cNvSpPr txBox="1">
            <a:spLocks noGrp="1"/>
          </p:cNvSpPr>
          <p:nvPr>
            <p:ph type="title"/>
          </p:nvPr>
        </p:nvSpPr>
        <p:spPr>
          <a:xfrm>
            <a:off x="457200" y="273600"/>
            <a:ext cx="8229240" cy="1144800"/>
          </a:xfrm>
          <a:prstGeom prst="rect">
            <a:avLst/>
          </a:prstGeom>
          <a:noFill/>
          <a:ln>
            <a:noFill/>
          </a:ln>
        </p:spPr>
        <p:txBody>
          <a:bodyPr spcFirstLastPara="1" wrap="square" lIns="0" tIns="0" rIns="0" bIns="0" anchor="ctr" anchorCtr="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entered Text" type="objOnly">
  <p:cSld name="OBJECT_ONLY">
    <p:spTree>
      <p:nvGrpSpPr>
        <p:cNvPr id="1" name="Shape 72"/>
        <p:cNvGrpSpPr/>
        <p:nvPr/>
      </p:nvGrpSpPr>
      <p:grpSpPr>
        <a:xfrm>
          <a:off x="0" y="0"/>
          <a:ext cx="0" cy="0"/>
          <a:chOff x="0" y="0"/>
          <a:chExt cx="0" cy="0"/>
        </a:xfrm>
      </p:grpSpPr>
      <p:sp>
        <p:nvSpPr>
          <p:cNvPr id="73" name="Google Shape;73;p20"/>
          <p:cNvSpPr txBox="1">
            <a:spLocks noGrp="1"/>
          </p:cNvSpPr>
          <p:nvPr>
            <p:ph type="subTitle" idx="1"/>
          </p:nvPr>
        </p:nvSpPr>
        <p:spPr>
          <a:xfrm>
            <a:off x="457200" y="273600"/>
            <a:ext cx="8229240" cy="5307840"/>
          </a:xfrm>
          <a:prstGeom prst="rect">
            <a:avLst/>
          </a:prstGeom>
          <a:noFill/>
          <a:ln>
            <a:noFill/>
          </a:ln>
        </p:spPr>
        <p:txBody>
          <a:bodyPr spcFirstLastPara="1" wrap="square" lIns="0" tIns="0" rIns="0" bIns="0" anchor="ctr" anchorCtr="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2 Content and Content" type="twoObjAndObj">
  <p:cSld name="TWO_OBJECTS_AND_OBJECT">
    <p:spTree>
      <p:nvGrpSpPr>
        <p:cNvPr id="1" name="Shape 74"/>
        <p:cNvGrpSpPr/>
        <p:nvPr/>
      </p:nvGrpSpPr>
      <p:grpSpPr>
        <a:xfrm>
          <a:off x="0" y="0"/>
          <a:ext cx="0" cy="0"/>
          <a:chOff x="0" y="0"/>
          <a:chExt cx="0" cy="0"/>
        </a:xfrm>
      </p:grpSpPr>
      <p:sp>
        <p:nvSpPr>
          <p:cNvPr id="75" name="Google Shape;75;p21"/>
          <p:cNvSpPr txBox="1">
            <a:spLocks noGrp="1"/>
          </p:cNvSpPr>
          <p:nvPr>
            <p:ph type="title"/>
          </p:nvPr>
        </p:nvSpPr>
        <p:spPr>
          <a:xfrm>
            <a:off x="457200" y="273600"/>
            <a:ext cx="8229240" cy="1144800"/>
          </a:xfrm>
          <a:prstGeom prst="rect">
            <a:avLst/>
          </a:prstGeom>
          <a:noFill/>
          <a:ln>
            <a:noFill/>
          </a:ln>
        </p:spPr>
        <p:txBody>
          <a:bodyPr spcFirstLastPara="1" wrap="square" lIns="0" tIns="0" rIns="0" bIns="0" anchor="ctr" anchorCtr="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21"/>
          <p:cNvSpPr txBox="1">
            <a:spLocks noGrp="1"/>
          </p:cNvSpPr>
          <p:nvPr>
            <p:ph type="body" idx="1"/>
          </p:nvPr>
        </p:nvSpPr>
        <p:spPr>
          <a:xfrm>
            <a:off x="457200" y="1604520"/>
            <a:ext cx="4015800" cy="18968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77" name="Google Shape;77;p21"/>
          <p:cNvSpPr txBox="1">
            <a:spLocks noGrp="1"/>
          </p:cNvSpPr>
          <p:nvPr>
            <p:ph type="body" idx="2"/>
          </p:nvPr>
        </p:nvSpPr>
        <p:spPr>
          <a:xfrm>
            <a:off x="4674240" y="1604520"/>
            <a:ext cx="4015800" cy="397728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78" name="Google Shape;78;p21"/>
          <p:cNvSpPr txBox="1">
            <a:spLocks noGrp="1"/>
          </p:cNvSpPr>
          <p:nvPr>
            <p:ph type="body" idx="3"/>
          </p:nvPr>
        </p:nvSpPr>
        <p:spPr>
          <a:xfrm>
            <a:off x="457200" y="3682080"/>
            <a:ext cx="4015800" cy="18968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11"/>
        <p:cNvGrpSpPr/>
        <p:nvPr/>
      </p:nvGrpSpPr>
      <p:grpSpPr>
        <a:xfrm>
          <a:off x="0" y="0"/>
          <a:ext cx="0" cy="0"/>
          <a:chOff x="0" y="0"/>
          <a:chExt cx="0" cy="0"/>
        </a:xfrm>
      </p:grpSpPr>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Content and 2 Content" type="objAndTwoObj">
  <p:cSld name="OBJECT_AND_TWO_OBJECTS">
    <p:spTree>
      <p:nvGrpSpPr>
        <p:cNvPr id="1" name="Shape 79"/>
        <p:cNvGrpSpPr/>
        <p:nvPr/>
      </p:nvGrpSpPr>
      <p:grpSpPr>
        <a:xfrm>
          <a:off x="0" y="0"/>
          <a:ext cx="0" cy="0"/>
          <a:chOff x="0" y="0"/>
          <a:chExt cx="0" cy="0"/>
        </a:xfrm>
      </p:grpSpPr>
      <p:sp>
        <p:nvSpPr>
          <p:cNvPr id="80" name="Google Shape;80;p22"/>
          <p:cNvSpPr txBox="1">
            <a:spLocks noGrp="1"/>
          </p:cNvSpPr>
          <p:nvPr>
            <p:ph type="title"/>
          </p:nvPr>
        </p:nvSpPr>
        <p:spPr>
          <a:xfrm>
            <a:off x="457200" y="273600"/>
            <a:ext cx="8229240" cy="1144800"/>
          </a:xfrm>
          <a:prstGeom prst="rect">
            <a:avLst/>
          </a:prstGeom>
          <a:noFill/>
          <a:ln>
            <a:noFill/>
          </a:ln>
        </p:spPr>
        <p:txBody>
          <a:bodyPr spcFirstLastPara="1" wrap="square" lIns="0" tIns="0" rIns="0" bIns="0" anchor="ctr" anchorCtr="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1" name="Google Shape;81;p22"/>
          <p:cNvSpPr txBox="1">
            <a:spLocks noGrp="1"/>
          </p:cNvSpPr>
          <p:nvPr>
            <p:ph type="body" idx="1"/>
          </p:nvPr>
        </p:nvSpPr>
        <p:spPr>
          <a:xfrm>
            <a:off x="457200" y="1604520"/>
            <a:ext cx="4015800" cy="397728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82" name="Google Shape;82;p22"/>
          <p:cNvSpPr txBox="1">
            <a:spLocks noGrp="1"/>
          </p:cNvSpPr>
          <p:nvPr>
            <p:ph type="body" idx="2"/>
          </p:nvPr>
        </p:nvSpPr>
        <p:spPr>
          <a:xfrm>
            <a:off x="4674240" y="1604520"/>
            <a:ext cx="4015800" cy="18968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83" name="Google Shape;83;p22"/>
          <p:cNvSpPr txBox="1">
            <a:spLocks noGrp="1"/>
          </p:cNvSpPr>
          <p:nvPr>
            <p:ph type="body" idx="3"/>
          </p:nvPr>
        </p:nvSpPr>
        <p:spPr>
          <a:xfrm>
            <a:off x="4674240" y="3682080"/>
            <a:ext cx="4015800" cy="18968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2 Content over Content" type="twoObjOverTx">
  <p:cSld name="TWO_OBJECTS_OVER_TEXT">
    <p:spTree>
      <p:nvGrpSpPr>
        <p:cNvPr id="1" name="Shape 84"/>
        <p:cNvGrpSpPr/>
        <p:nvPr/>
      </p:nvGrpSpPr>
      <p:grpSpPr>
        <a:xfrm>
          <a:off x="0" y="0"/>
          <a:ext cx="0" cy="0"/>
          <a:chOff x="0" y="0"/>
          <a:chExt cx="0" cy="0"/>
        </a:xfrm>
      </p:grpSpPr>
      <p:sp>
        <p:nvSpPr>
          <p:cNvPr id="85" name="Google Shape;85;p23"/>
          <p:cNvSpPr txBox="1">
            <a:spLocks noGrp="1"/>
          </p:cNvSpPr>
          <p:nvPr>
            <p:ph type="title"/>
          </p:nvPr>
        </p:nvSpPr>
        <p:spPr>
          <a:xfrm>
            <a:off x="457200" y="273600"/>
            <a:ext cx="8229240" cy="1144800"/>
          </a:xfrm>
          <a:prstGeom prst="rect">
            <a:avLst/>
          </a:prstGeom>
          <a:noFill/>
          <a:ln>
            <a:noFill/>
          </a:ln>
        </p:spPr>
        <p:txBody>
          <a:bodyPr spcFirstLastPara="1" wrap="square" lIns="0" tIns="0" rIns="0" bIns="0" anchor="ctr" anchorCtr="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6" name="Google Shape;86;p23"/>
          <p:cNvSpPr txBox="1">
            <a:spLocks noGrp="1"/>
          </p:cNvSpPr>
          <p:nvPr>
            <p:ph type="body" idx="1"/>
          </p:nvPr>
        </p:nvSpPr>
        <p:spPr>
          <a:xfrm>
            <a:off x="457200" y="1604520"/>
            <a:ext cx="4015800" cy="18968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87" name="Google Shape;87;p23"/>
          <p:cNvSpPr txBox="1">
            <a:spLocks noGrp="1"/>
          </p:cNvSpPr>
          <p:nvPr>
            <p:ph type="body" idx="2"/>
          </p:nvPr>
        </p:nvSpPr>
        <p:spPr>
          <a:xfrm>
            <a:off x="4674240" y="1604520"/>
            <a:ext cx="4015800" cy="18968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88" name="Google Shape;88;p23"/>
          <p:cNvSpPr txBox="1">
            <a:spLocks noGrp="1"/>
          </p:cNvSpPr>
          <p:nvPr>
            <p:ph type="body" idx="3"/>
          </p:nvPr>
        </p:nvSpPr>
        <p:spPr>
          <a:xfrm>
            <a:off x="457200" y="3682080"/>
            <a:ext cx="8229240" cy="18968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Content over Content" type="objOverTx">
  <p:cSld name="OBJECT_OVER_TEXT">
    <p:spTree>
      <p:nvGrpSpPr>
        <p:cNvPr id="1" name="Shape 89"/>
        <p:cNvGrpSpPr/>
        <p:nvPr/>
      </p:nvGrpSpPr>
      <p:grpSpPr>
        <a:xfrm>
          <a:off x="0" y="0"/>
          <a:ext cx="0" cy="0"/>
          <a:chOff x="0" y="0"/>
          <a:chExt cx="0" cy="0"/>
        </a:xfrm>
      </p:grpSpPr>
      <p:sp>
        <p:nvSpPr>
          <p:cNvPr id="90" name="Google Shape;90;p24"/>
          <p:cNvSpPr txBox="1">
            <a:spLocks noGrp="1"/>
          </p:cNvSpPr>
          <p:nvPr>
            <p:ph type="title"/>
          </p:nvPr>
        </p:nvSpPr>
        <p:spPr>
          <a:xfrm>
            <a:off x="457200" y="273600"/>
            <a:ext cx="8229240" cy="1144800"/>
          </a:xfrm>
          <a:prstGeom prst="rect">
            <a:avLst/>
          </a:prstGeom>
          <a:noFill/>
          <a:ln>
            <a:noFill/>
          </a:ln>
        </p:spPr>
        <p:txBody>
          <a:bodyPr spcFirstLastPara="1" wrap="square" lIns="0" tIns="0" rIns="0" bIns="0" anchor="ctr" anchorCtr="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1" name="Google Shape;91;p24"/>
          <p:cNvSpPr txBox="1">
            <a:spLocks noGrp="1"/>
          </p:cNvSpPr>
          <p:nvPr>
            <p:ph type="body" idx="1"/>
          </p:nvPr>
        </p:nvSpPr>
        <p:spPr>
          <a:xfrm>
            <a:off x="457200" y="1604520"/>
            <a:ext cx="8229240" cy="18968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92" name="Google Shape;92;p24"/>
          <p:cNvSpPr txBox="1">
            <a:spLocks noGrp="1"/>
          </p:cNvSpPr>
          <p:nvPr>
            <p:ph type="body" idx="2"/>
          </p:nvPr>
        </p:nvSpPr>
        <p:spPr>
          <a:xfrm>
            <a:off x="457200" y="3682080"/>
            <a:ext cx="8229240" cy="18968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4 Content" type="fourObj">
  <p:cSld name="FOUR_OBJECTS">
    <p:spTree>
      <p:nvGrpSpPr>
        <p:cNvPr id="1" name="Shape 93"/>
        <p:cNvGrpSpPr/>
        <p:nvPr/>
      </p:nvGrpSpPr>
      <p:grpSpPr>
        <a:xfrm>
          <a:off x="0" y="0"/>
          <a:ext cx="0" cy="0"/>
          <a:chOff x="0" y="0"/>
          <a:chExt cx="0" cy="0"/>
        </a:xfrm>
      </p:grpSpPr>
      <p:sp>
        <p:nvSpPr>
          <p:cNvPr id="94" name="Google Shape;94;p25"/>
          <p:cNvSpPr txBox="1">
            <a:spLocks noGrp="1"/>
          </p:cNvSpPr>
          <p:nvPr>
            <p:ph type="title"/>
          </p:nvPr>
        </p:nvSpPr>
        <p:spPr>
          <a:xfrm>
            <a:off x="457200" y="273600"/>
            <a:ext cx="8229240" cy="1144800"/>
          </a:xfrm>
          <a:prstGeom prst="rect">
            <a:avLst/>
          </a:prstGeom>
          <a:noFill/>
          <a:ln>
            <a:noFill/>
          </a:ln>
        </p:spPr>
        <p:txBody>
          <a:bodyPr spcFirstLastPara="1" wrap="square" lIns="0" tIns="0" rIns="0" bIns="0" anchor="ctr" anchorCtr="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5" name="Google Shape;95;p25"/>
          <p:cNvSpPr txBox="1">
            <a:spLocks noGrp="1"/>
          </p:cNvSpPr>
          <p:nvPr>
            <p:ph type="body" idx="1"/>
          </p:nvPr>
        </p:nvSpPr>
        <p:spPr>
          <a:xfrm>
            <a:off x="457200" y="1604520"/>
            <a:ext cx="4015800" cy="18968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96" name="Google Shape;96;p25"/>
          <p:cNvSpPr txBox="1">
            <a:spLocks noGrp="1"/>
          </p:cNvSpPr>
          <p:nvPr>
            <p:ph type="body" idx="2"/>
          </p:nvPr>
        </p:nvSpPr>
        <p:spPr>
          <a:xfrm>
            <a:off x="4674240" y="1604520"/>
            <a:ext cx="4015800" cy="18968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97" name="Google Shape;97;p25"/>
          <p:cNvSpPr txBox="1">
            <a:spLocks noGrp="1"/>
          </p:cNvSpPr>
          <p:nvPr>
            <p:ph type="body" idx="3"/>
          </p:nvPr>
        </p:nvSpPr>
        <p:spPr>
          <a:xfrm>
            <a:off x="457200" y="3682080"/>
            <a:ext cx="4015800" cy="18968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98" name="Google Shape;98;p25"/>
          <p:cNvSpPr txBox="1">
            <a:spLocks noGrp="1"/>
          </p:cNvSpPr>
          <p:nvPr>
            <p:ph type="body" idx="4"/>
          </p:nvPr>
        </p:nvSpPr>
        <p:spPr>
          <a:xfrm>
            <a:off x="4674240" y="3682080"/>
            <a:ext cx="4015800" cy="18968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6 Content">
  <p:cSld name="Title, 6 Content">
    <p:spTree>
      <p:nvGrpSpPr>
        <p:cNvPr id="1" name="Shape 99"/>
        <p:cNvGrpSpPr/>
        <p:nvPr/>
      </p:nvGrpSpPr>
      <p:grpSpPr>
        <a:xfrm>
          <a:off x="0" y="0"/>
          <a:ext cx="0" cy="0"/>
          <a:chOff x="0" y="0"/>
          <a:chExt cx="0" cy="0"/>
        </a:xfrm>
      </p:grpSpPr>
      <p:sp>
        <p:nvSpPr>
          <p:cNvPr id="100" name="Google Shape;100;p26"/>
          <p:cNvSpPr txBox="1">
            <a:spLocks noGrp="1"/>
          </p:cNvSpPr>
          <p:nvPr>
            <p:ph type="title"/>
          </p:nvPr>
        </p:nvSpPr>
        <p:spPr>
          <a:xfrm>
            <a:off x="457200" y="273600"/>
            <a:ext cx="8229240" cy="1144800"/>
          </a:xfrm>
          <a:prstGeom prst="rect">
            <a:avLst/>
          </a:prstGeom>
          <a:noFill/>
          <a:ln>
            <a:noFill/>
          </a:ln>
        </p:spPr>
        <p:txBody>
          <a:bodyPr spcFirstLastPara="1" wrap="square" lIns="0" tIns="0" rIns="0" bIns="0" anchor="ctr" anchorCtr="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1" name="Google Shape;101;p26"/>
          <p:cNvSpPr txBox="1">
            <a:spLocks noGrp="1"/>
          </p:cNvSpPr>
          <p:nvPr>
            <p:ph type="body" idx="1"/>
          </p:nvPr>
        </p:nvSpPr>
        <p:spPr>
          <a:xfrm>
            <a:off x="457200" y="1604520"/>
            <a:ext cx="2649600" cy="18968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102" name="Google Shape;102;p26"/>
          <p:cNvSpPr txBox="1">
            <a:spLocks noGrp="1"/>
          </p:cNvSpPr>
          <p:nvPr>
            <p:ph type="body" idx="2"/>
          </p:nvPr>
        </p:nvSpPr>
        <p:spPr>
          <a:xfrm>
            <a:off x="3239640" y="1604520"/>
            <a:ext cx="2649600" cy="18968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103" name="Google Shape;103;p26"/>
          <p:cNvSpPr txBox="1">
            <a:spLocks noGrp="1"/>
          </p:cNvSpPr>
          <p:nvPr>
            <p:ph type="body" idx="3"/>
          </p:nvPr>
        </p:nvSpPr>
        <p:spPr>
          <a:xfrm>
            <a:off x="6022080" y="1604520"/>
            <a:ext cx="2649600" cy="18968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104" name="Google Shape;104;p26"/>
          <p:cNvSpPr txBox="1">
            <a:spLocks noGrp="1"/>
          </p:cNvSpPr>
          <p:nvPr>
            <p:ph type="body" idx="4"/>
          </p:nvPr>
        </p:nvSpPr>
        <p:spPr>
          <a:xfrm>
            <a:off x="457200" y="3682080"/>
            <a:ext cx="2649600" cy="18968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105" name="Google Shape;105;p26"/>
          <p:cNvSpPr txBox="1">
            <a:spLocks noGrp="1"/>
          </p:cNvSpPr>
          <p:nvPr>
            <p:ph type="body" idx="5"/>
          </p:nvPr>
        </p:nvSpPr>
        <p:spPr>
          <a:xfrm>
            <a:off x="3239640" y="3682080"/>
            <a:ext cx="2649600" cy="18968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106" name="Google Shape;106;p26"/>
          <p:cNvSpPr txBox="1">
            <a:spLocks noGrp="1"/>
          </p:cNvSpPr>
          <p:nvPr>
            <p:ph type="body" idx="6"/>
          </p:nvPr>
        </p:nvSpPr>
        <p:spPr>
          <a:xfrm>
            <a:off x="6022080" y="3682080"/>
            <a:ext cx="2649600" cy="18968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110"/>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Slide" type="tx">
  <p:cSld name="TITLE_AND_BODY">
    <p:spTree>
      <p:nvGrpSpPr>
        <p:cNvPr id="1" name="Shape 111"/>
        <p:cNvGrpSpPr/>
        <p:nvPr/>
      </p:nvGrpSpPr>
      <p:grpSpPr>
        <a:xfrm>
          <a:off x="0" y="0"/>
          <a:ext cx="0" cy="0"/>
          <a:chOff x="0" y="0"/>
          <a:chExt cx="0" cy="0"/>
        </a:xfrm>
      </p:grpSpPr>
      <p:sp>
        <p:nvSpPr>
          <p:cNvPr id="112" name="Google Shape;112;p29"/>
          <p:cNvSpPr txBox="1">
            <a:spLocks noGrp="1"/>
          </p:cNvSpPr>
          <p:nvPr>
            <p:ph type="title"/>
          </p:nvPr>
        </p:nvSpPr>
        <p:spPr>
          <a:xfrm>
            <a:off x="457200" y="273600"/>
            <a:ext cx="8229240" cy="1144800"/>
          </a:xfrm>
          <a:prstGeom prst="rect">
            <a:avLst/>
          </a:prstGeom>
          <a:noFill/>
          <a:ln>
            <a:noFill/>
          </a:ln>
        </p:spPr>
        <p:txBody>
          <a:bodyPr spcFirstLastPara="1" wrap="square" lIns="0" tIns="0" rIns="0" bIns="0" anchor="ctr" anchorCtr="0">
            <a:sp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3" name="Google Shape;113;p29"/>
          <p:cNvSpPr txBox="1">
            <a:spLocks noGrp="1"/>
          </p:cNvSpPr>
          <p:nvPr>
            <p:ph type="subTitle" idx="1"/>
          </p:nvPr>
        </p:nvSpPr>
        <p:spPr>
          <a:xfrm>
            <a:off x="457200" y="1604520"/>
            <a:ext cx="8229240" cy="3977280"/>
          </a:xfrm>
          <a:prstGeom prst="rect">
            <a:avLst/>
          </a:prstGeom>
          <a:noFill/>
          <a:ln>
            <a:noFill/>
          </a:ln>
        </p:spPr>
        <p:txBody>
          <a:bodyPr spcFirstLastPara="1" wrap="square" lIns="0" tIns="0" rIns="0" bIns="0" anchor="ctr" anchorCtr="0">
            <a:spAutoFit/>
          </a:bodyPr>
          <a:lstStyle>
            <a:lvl1pPr lvl="0" algn="l">
              <a:lnSpc>
                <a:spcPct val="90000"/>
              </a:lnSpc>
              <a:spcBef>
                <a:spcPts val="1000"/>
              </a:spcBef>
              <a:spcAft>
                <a:spcPts val="0"/>
              </a:spcAft>
              <a:buClr>
                <a:schemeClr val="dk1"/>
              </a:buClr>
              <a:buSzPts val="1800"/>
              <a:buChar char="•"/>
              <a:defRPr/>
            </a:lvl1pPr>
            <a:lvl2pPr lvl="1" algn="l">
              <a:lnSpc>
                <a:spcPct val="90000"/>
              </a:lnSpc>
              <a:spcBef>
                <a:spcPts val="500"/>
              </a:spcBef>
              <a:spcAft>
                <a:spcPts val="0"/>
              </a:spcAft>
              <a:buClr>
                <a:schemeClr val="dk1"/>
              </a:buClr>
              <a:buSzPts val="1800"/>
              <a:buChar char="•"/>
              <a:defRPr/>
            </a:lvl2pPr>
            <a:lvl3pPr lvl="2" algn="l">
              <a:lnSpc>
                <a:spcPct val="90000"/>
              </a:lnSpc>
              <a:spcBef>
                <a:spcPts val="500"/>
              </a:spcBef>
              <a:spcAft>
                <a:spcPts val="0"/>
              </a:spcAft>
              <a:buClr>
                <a:schemeClr val="dk1"/>
              </a:buClr>
              <a:buSzPts val="1800"/>
              <a:buChar char="•"/>
              <a:defRPr/>
            </a:lvl3pPr>
            <a:lvl4pPr lvl="3" algn="l">
              <a:lnSpc>
                <a:spcPct val="90000"/>
              </a:lnSpc>
              <a:spcBef>
                <a:spcPts val="500"/>
              </a:spcBef>
              <a:spcAft>
                <a:spcPts val="0"/>
              </a:spcAft>
              <a:buClr>
                <a:schemeClr val="dk1"/>
              </a:buClr>
              <a:buSzPts val="1800"/>
              <a:buChar char="•"/>
              <a:defRPr/>
            </a:lvl4pPr>
            <a:lvl5pPr lvl="4" algn="l">
              <a:lnSpc>
                <a:spcPct val="90000"/>
              </a:lnSpc>
              <a:spcBef>
                <a:spcPts val="50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Content" type="obj">
  <p:cSld name="OBJECT">
    <p:spTree>
      <p:nvGrpSpPr>
        <p:cNvPr id="1" name="Shape 114"/>
        <p:cNvGrpSpPr/>
        <p:nvPr/>
      </p:nvGrpSpPr>
      <p:grpSpPr>
        <a:xfrm>
          <a:off x="0" y="0"/>
          <a:ext cx="0" cy="0"/>
          <a:chOff x="0" y="0"/>
          <a:chExt cx="0" cy="0"/>
        </a:xfrm>
      </p:grpSpPr>
      <p:sp>
        <p:nvSpPr>
          <p:cNvPr id="115" name="Google Shape;115;p30"/>
          <p:cNvSpPr txBox="1">
            <a:spLocks noGrp="1"/>
          </p:cNvSpPr>
          <p:nvPr>
            <p:ph type="title"/>
          </p:nvPr>
        </p:nvSpPr>
        <p:spPr>
          <a:xfrm>
            <a:off x="457200" y="273600"/>
            <a:ext cx="8229240" cy="1144800"/>
          </a:xfrm>
          <a:prstGeom prst="rect">
            <a:avLst/>
          </a:prstGeom>
          <a:noFill/>
          <a:ln>
            <a:noFill/>
          </a:ln>
        </p:spPr>
        <p:txBody>
          <a:bodyPr spcFirstLastPara="1" wrap="square" lIns="0" tIns="0" rIns="0" bIns="0" anchor="ctr" anchorCtr="0">
            <a:sp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6" name="Google Shape;116;p30"/>
          <p:cNvSpPr txBox="1">
            <a:spLocks noGrp="1"/>
          </p:cNvSpPr>
          <p:nvPr>
            <p:ph type="body" idx="1"/>
          </p:nvPr>
        </p:nvSpPr>
        <p:spPr>
          <a:xfrm>
            <a:off x="457200" y="1604520"/>
            <a:ext cx="8229240" cy="397728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2 Content" type="twoObj">
  <p:cSld name="TWO_OBJECTS">
    <p:spTree>
      <p:nvGrpSpPr>
        <p:cNvPr id="1" name="Shape 117"/>
        <p:cNvGrpSpPr/>
        <p:nvPr/>
      </p:nvGrpSpPr>
      <p:grpSpPr>
        <a:xfrm>
          <a:off x="0" y="0"/>
          <a:ext cx="0" cy="0"/>
          <a:chOff x="0" y="0"/>
          <a:chExt cx="0" cy="0"/>
        </a:xfrm>
      </p:grpSpPr>
      <p:sp>
        <p:nvSpPr>
          <p:cNvPr id="118" name="Google Shape;118;p31"/>
          <p:cNvSpPr txBox="1">
            <a:spLocks noGrp="1"/>
          </p:cNvSpPr>
          <p:nvPr>
            <p:ph type="title"/>
          </p:nvPr>
        </p:nvSpPr>
        <p:spPr>
          <a:xfrm>
            <a:off x="457200" y="273600"/>
            <a:ext cx="8229240" cy="1144800"/>
          </a:xfrm>
          <a:prstGeom prst="rect">
            <a:avLst/>
          </a:prstGeom>
          <a:noFill/>
          <a:ln>
            <a:noFill/>
          </a:ln>
        </p:spPr>
        <p:txBody>
          <a:bodyPr spcFirstLastPara="1" wrap="square" lIns="0" tIns="0" rIns="0" bIns="0" anchor="ctr" anchorCtr="0">
            <a:sp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9" name="Google Shape;119;p31"/>
          <p:cNvSpPr txBox="1">
            <a:spLocks noGrp="1"/>
          </p:cNvSpPr>
          <p:nvPr>
            <p:ph type="body" idx="1"/>
          </p:nvPr>
        </p:nvSpPr>
        <p:spPr>
          <a:xfrm>
            <a:off x="457200" y="1604520"/>
            <a:ext cx="4015800" cy="397728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0" name="Google Shape;120;p31"/>
          <p:cNvSpPr txBox="1">
            <a:spLocks noGrp="1"/>
          </p:cNvSpPr>
          <p:nvPr>
            <p:ph type="body" idx="2"/>
          </p:nvPr>
        </p:nvSpPr>
        <p:spPr>
          <a:xfrm>
            <a:off x="4674240" y="1604520"/>
            <a:ext cx="4015800" cy="397728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21"/>
        <p:cNvGrpSpPr/>
        <p:nvPr/>
      </p:nvGrpSpPr>
      <p:grpSpPr>
        <a:xfrm>
          <a:off x="0" y="0"/>
          <a:ext cx="0" cy="0"/>
          <a:chOff x="0" y="0"/>
          <a:chExt cx="0" cy="0"/>
        </a:xfrm>
      </p:grpSpPr>
      <p:sp>
        <p:nvSpPr>
          <p:cNvPr id="122" name="Google Shape;122;p32"/>
          <p:cNvSpPr txBox="1">
            <a:spLocks noGrp="1"/>
          </p:cNvSpPr>
          <p:nvPr>
            <p:ph type="title"/>
          </p:nvPr>
        </p:nvSpPr>
        <p:spPr>
          <a:xfrm>
            <a:off x="457200" y="273600"/>
            <a:ext cx="8229240" cy="1144800"/>
          </a:xfrm>
          <a:prstGeom prst="rect">
            <a:avLst/>
          </a:prstGeom>
          <a:noFill/>
          <a:ln>
            <a:noFill/>
          </a:ln>
        </p:spPr>
        <p:txBody>
          <a:bodyPr spcFirstLastPara="1" wrap="square" lIns="0" tIns="0" rIns="0" bIns="0" anchor="ctr" anchorCtr="0">
            <a:sp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type="tx">
  <p:cSld name="TITLE_AND_BODY">
    <p:spTree>
      <p:nvGrpSpPr>
        <p:cNvPr id="1" name="Shape 12"/>
        <p:cNvGrpSpPr/>
        <p:nvPr/>
      </p:nvGrpSpPr>
      <p:grpSpPr>
        <a:xfrm>
          <a:off x="0" y="0"/>
          <a:ext cx="0" cy="0"/>
          <a:chOff x="0" y="0"/>
          <a:chExt cx="0" cy="0"/>
        </a:xfrm>
      </p:grpSpPr>
      <p:sp>
        <p:nvSpPr>
          <p:cNvPr id="13" name="Google Shape;13;p4"/>
          <p:cNvSpPr txBox="1">
            <a:spLocks noGrp="1"/>
          </p:cNvSpPr>
          <p:nvPr>
            <p:ph type="title"/>
          </p:nvPr>
        </p:nvSpPr>
        <p:spPr>
          <a:xfrm>
            <a:off x="457200" y="273600"/>
            <a:ext cx="8229240" cy="1144800"/>
          </a:xfrm>
          <a:prstGeom prst="rect">
            <a:avLst/>
          </a:prstGeom>
          <a:noFill/>
          <a:ln>
            <a:noFill/>
          </a:ln>
        </p:spPr>
        <p:txBody>
          <a:bodyPr spcFirstLastPara="1" wrap="square" lIns="0" tIns="0" rIns="0" bIns="0" anchor="ctr" anchorCtr="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 name="Google Shape;14;p4"/>
          <p:cNvSpPr txBox="1">
            <a:spLocks noGrp="1"/>
          </p:cNvSpPr>
          <p:nvPr>
            <p:ph type="subTitle" idx="1"/>
          </p:nvPr>
        </p:nvSpPr>
        <p:spPr>
          <a:xfrm>
            <a:off x="457200" y="1604520"/>
            <a:ext cx="8229240" cy="3977280"/>
          </a:xfrm>
          <a:prstGeom prst="rect">
            <a:avLst/>
          </a:prstGeom>
          <a:noFill/>
          <a:ln>
            <a:noFill/>
          </a:ln>
        </p:spPr>
        <p:txBody>
          <a:bodyPr spcFirstLastPara="1" wrap="square" lIns="0" tIns="0" rIns="0" bIns="0" anchor="ctr" anchorCtr="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entered Text" type="objOnly">
  <p:cSld name="OBJECT_ONLY">
    <p:spTree>
      <p:nvGrpSpPr>
        <p:cNvPr id="1" name="Shape 123"/>
        <p:cNvGrpSpPr/>
        <p:nvPr/>
      </p:nvGrpSpPr>
      <p:grpSpPr>
        <a:xfrm>
          <a:off x="0" y="0"/>
          <a:ext cx="0" cy="0"/>
          <a:chOff x="0" y="0"/>
          <a:chExt cx="0" cy="0"/>
        </a:xfrm>
      </p:grpSpPr>
      <p:sp>
        <p:nvSpPr>
          <p:cNvPr id="124" name="Google Shape;124;p33"/>
          <p:cNvSpPr txBox="1">
            <a:spLocks noGrp="1"/>
          </p:cNvSpPr>
          <p:nvPr>
            <p:ph type="subTitle" idx="1"/>
          </p:nvPr>
        </p:nvSpPr>
        <p:spPr>
          <a:xfrm>
            <a:off x="457200" y="273600"/>
            <a:ext cx="8229240" cy="5307840"/>
          </a:xfrm>
          <a:prstGeom prst="rect">
            <a:avLst/>
          </a:prstGeom>
          <a:noFill/>
          <a:ln>
            <a:noFill/>
          </a:ln>
        </p:spPr>
        <p:txBody>
          <a:bodyPr spcFirstLastPara="1" wrap="square" lIns="0" tIns="0" rIns="0" bIns="0" anchor="ctr" anchorCtr="0">
            <a:spAutoFit/>
          </a:bodyPr>
          <a:lstStyle>
            <a:lvl1pPr lvl="0" algn="l">
              <a:lnSpc>
                <a:spcPct val="90000"/>
              </a:lnSpc>
              <a:spcBef>
                <a:spcPts val="1000"/>
              </a:spcBef>
              <a:spcAft>
                <a:spcPts val="0"/>
              </a:spcAft>
              <a:buClr>
                <a:schemeClr val="dk1"/>
              </a:buClr>
              <a:buSzPts val="1800"/>
              <a:buChar char="•"/>
              <a:defRPr/>
            </a:lvl1pPr>
            <a:lvl2pPr lvl="1" algn="l">
              <a:lnSpc>
                <a:spcPct val="90000"/>
              </a:lnSpc>
              <a:spcBef>
                <a:spcPts val="500"/>
              </a:spcBef>
              <a:spcAft>
                <a:spcPts val="0"/>
              </a:spcAft>
              <a:buClr>
                <a:schemeClr val="dk1"/>
              </a:buClr>
              <a:buSzPts val="1800"/>
              <a:buChar char="•"/>
              <a:defRPr/>
            </a:lvl2pPr>
            <a:lvl3pPr lvl="2" algn="l">
              <a:lnSpc>
                <a:spcPct val="90000"/>
              </a:lnSpc>
              <a:spcBef>
                <a:spcPts val="500"/>
              </a:spcBef>
              <a:spcAft>
                <a:spcPts val="0"/>
              </a:spcAft>
              <a:buClr>
                <a:schemeClr val="dk1"/>
              </a:buClr>
              <a:buSzPts val="1800"/>
              <a:buChar char="•"/>
              <a:defRPr/>
            </a:lvl3pPr>
            <a:lvl4pPr lvl="3" algn="l">
              <a:lnSpc>
                <a:spcPct val="90000"/>
              </a:lnSpc>
              <a:spcBef>
                <a:spcPts val="500"/>
              </a:spcBef>
              <a:spcAft>
                <a:spcPts val="0"/>
              </a:spcAft>
              <a:buClr>
                <a:schemeClr val="dk1"/>
              </a:buClr>
              <a:buSzPts val="1800"/>
              <a:buChar char="•"/>
              <a:defRPr/>
            </a:lvl4pPr>
            <a:lvl5pPr lvl="4" algn="l">
              <a:lnSpc>
                <a:spcPct val="90000"/>
              </a:lnSpc>
              <a:spcBef>
                <a:spcPts val="50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2 Content and Content" type="twoObjAndObj">
  <p:cSld name="TWO_OBJECTS_AND_OBJECT">
    <p:spTree>
      <p:nvGrpSpPr>
        <p:cNvPr id="1" name="Shape 125"/>
        <p:cNvGrpSpPr/>
        <p:nvPr/>
      </p:nvGrpSpPr>
      <p:grpSpPr>
        <a:xfrm>
          <a:off x="0" y="0"/>
          <a:ext cx="0" cy="0"/>
          <a:chOff x="0" y="0"/>
          <a:chExt cx="0" cy="0"/>
        </a:xfrm>
      </p:grpSpPr>
      <p:sp>
        <p:nvSpPr>
          <p:cNvPr id="126" name="Google Shape;126;p34"/>
          <p:cNvSpPr txBox="1">
            <a:spLocks noGrp="1"/>
          </p:cNvSpPr>
          <p:nvPr>
            <p:ph type="title"/>
          </p:nvPr>
        </p:nvSpPr>
        <p:spPr>
          <a:xfrm>
            <a:off x="457200" y="273600"/>
            <a:ext cx="8229240" cy="1144800"/>
          </a:xfrm>
          <a:prstGeom prst="rect">
            <a:avLst/>
          </a:prstGeom>
          <a:noFill/>
          <a:ln>
            <a:noFill/>
          </a:ln>
        </p:spPr>
        <p:txBody>
          <a:bodyPr spcFirstLastPara="1" wrap="square" lIns="0" tIns="0" rIns="0" bIns="0" anchor="ctr" anchorCtr="0">
            <a:sp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7" name="Google Shape;127;p34"/>
          <p:cNvSpPr txBox="1">
            <a:spLocks noGrp="1"/>
          </p:cNvSpPr>
          <p:nvPr>
            <p:ph type="body" idx="1"/>
          </p:nvPr>
        </p:nvSpPr>
        <p:spPr>
          <a:xfrm>
            <a:off x="457200" y="1604520"/>
            <a:ext cx="4015800" cy="189684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8" name="Google Shape;128;p34"/>
          <p:cNvSpPr txBox="1">
            <a:spLocks noGrp="1"/>
          </p:cNvSpPr>
          <p:nvPr>
            <p:ph type="body" idx="2"/>
          </p:nvPr>
        </p:nvSpPr>
        <p:spPr>
          <a:xfrm>
            <a:off x="4674240" y="1604520"/>
            <a:ext cx="4015800" cy="397728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9" name="Google Shape;129;p34"/>
          <p:cNvSpPr txBox="1">
            <a:spLocks noGrp="1"/>
          </p:cNvSpPr>
          <p:nvPr>
            <p:ph type="body" idx="3"/>
          </p:nvPr>
        </p:nvSpPr>
        <p:spPr>
          <a:xfrm>
            <a:off x="457200" y="3682080"/>
            <a:ext cx="4015800" cy="189684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Content and 2 Content" type="objAndTwoObj">
  <p:cSld name="OBJECT_AND_TWO_OBJECTS">
    <p:spTree>
      <p:nvGrpSpPr>
        <p:cNvPr id="1" name="Shape 130"/>
        <p:cNvGrpSpPr/>
        <p:nvPr/>
      </p:nvGrpSpPr>
      <p:grpSpPr>
        <a:xfrm>
          <a:off x="0" y="0"/>
          <a:ext cx="0" cy="0"/>
          <a:chOff x="0" y="0"/>
          <a:chExt cx="0" cy="0"/>
        </a:xfrm>
      </p:grpSpPr>
      <p:sp>
        <p:nvSpPr>
          <p:cNvPr id="131" name="Google Shape;131;p35"/>
          <p:cNvSpPr txBox="1">
            <a:spLocks noGrp="1"/>
          </p:cNvSpPr>
          <p:nvPr>
            <p:ph type="title"/>
          </p:nvPr>
        </p:nvSpPr>
        <p:spPr>
          <a:xfrm>
            <a:off x="457200" y="273600"/>
            <a:ext cx="8229240" cy="1144800"/>
          </a:xfrm>
          <a:prstGeom prst="rect">
            <a:avLst/>
          </a:prstGeom>
          <a:noFill/>
          <a:ln>
            <a:noFill/>
          </a:ln>
        </p:spPr>
        <p:txBody>
          <a:bodyPr spcFirstLastPara="1" wrap="square" lIns="0" tIns="0" rIns="0" bIns="0" anchor="ctr" anchorCtr="0">
            <a:sp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2" name="Google Shape;132;p35"/>
          <p:cNvSpPr txBox="1">
            <a:spLocks noGrp="1"/>
          </p:cNvSpPr>
          <p:nvPr>
            <p:ph type="body" idx="1"/>
          </p:nvPr>
        </p:nvSpPr>
        <p:spPr>
          <a:xfrm>
            <a:off x="457200" y="1604520"/>
            <a:ext cx="4015800" cy="397728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3" name="Google Shape;133;p35"/>
          <p:cNvSpPr txBox="1">
            <a:spLocks noGrp="1"/>
          </p:cNvSpPr>
          <p:nvPr>
            <p:ph type="body" idx="2"/>
          </p:nvPr>
        </p:nvSpPr>
        <p:spPr>
          <a:xfrm>
            <a:off x="4674240" y="1604520"/>
            <a:ext cx="4015800" cy="189684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4" name="Google Shape;134;p35"/>
          <p:cNvSpPr txBox="1">
            <a:spLocks noGrp="1"/>
          </p:cNvSpPr>
          <p:nvPr>
            <p:ph type="body" idx="3"/>
          </p:nvPr>
        </p:nvSpPr>
        <p:spPr>
          <a:xfrm>
            <a:off x="4674240" y="3682080"/>
            <a:ext cx="4015800" cy="189684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2 Content over Content" type="twoObjOverTx">
  <p:cSld name="TWO_OBJECTS_OVER_TEXT">
    <p:spTree>
      <p:nvGrpSpPr>
        <p:cNvPr id="1" name="Shape 135"/>
        <p:cNvGrpSpPr/>
        <p:nvPr/>
      </p:nvGrpSpPr>
      <p:grpSpPr>
        <a:xfrm>
          <a:off x="0" y="0"/>
          <a:ext cx="0" cy="0"/>
          <a:chOff x="0" y="0"/>
          <a:chExt cx="0" cy="0"/>
        </a:xfrm>
      </p:grpSpPr>
      <p:sp>
        <p:nvSpPr>
          <p:cNvPr id="136" name="Google Shape;136;p36"/>
          <p:cNvSpPr txBox="1">
            <a:spLocks noGrp="1"/>
          </p:cNvSpPr>
          <p:nvPr>
            <p:ph type="title"/>
          </p:nvPr>
        </p:nvSpPr>
        <p:spPr>
          <a:xfrm>
            <a:off x="457200" y="273600"/>
            <a:ext cx="8229240" cy="1144800"/>
          </a:xfrm>
          <a:prstGeom prst="rect">
            <a:avLst/>
          </a:prstGeom>
          <a:noFill/>
          <a:ln>
            <a:noFill/>
          </a:ln>
        </p:spPr>
        <p:txBody>
          <a:bodyPr spcFirstLastPara="1" wrap="square" lIns="0" tIns="0" rIns="0" bIns="0" anchor="ctr" anchorCtr="0">
            <a:sp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7" name="Google Shape;137;p36"/>
          <p:cNvSpPr txBox="1">
            <a:spLocks noGrp="1"/>
          </p:cNvSpPr>
          <p:nvPr>
            <p:ph type="body" idx="1"/>
          </p:nvPr>
        </p:nvSpPr>
        <p:spPr>
          <a:xfrm>
            <a:off x="457200" y="1604520"/>
            <a:ext cx="4015800" cy="189684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8" name="Google Shape;138;p36"/>
          <p:cNvSpPr txBox="1">
            <a:spLocks noGrp="1"/>
          </p:cNvSpPr>
          <p:nvPr>
            <p:ph type="body" idx="2"/>
          </p:nvPr>
        </p:nvSpPr>
        <p:spPr>
          <a:xfrm>
            <a:off x="4674240" y="1604520"/>
            <a:ext cx="4015800" cy="189684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9" name="Google Shape;139;p36"/>
          <p:cNvSpPr txBox="1">
            <a:spLocks noGrp="1"/>
          </p:cNvSpPr>
          <p:nvPr>
            <p:ph type="body" idx="3"/>
          </p:nvPr>
        </p:nvSpPr>
        <p:spPr>
          <a:xfrm>
            <a:off x="457200" y="3682080"/>
            <a:ext cx="8229240" cy="189684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Content over Content" type="objOverTx">
  <p:cSld name="OBJECT_OVER_TEXT">
    <p:spTree>
      <p:nvGrpSpPr>
        <p:cNvPr id="1" name="Shape 140"/>
        <p:cNvGrpSpPr/>
        <p:nvPr/>
      </p:nvGrpSpPr>
      <p:grpSpPr>
        <a:xfrm>
          <a:off x="0" y="0"/>
          <a:ext cx="0" cy="0"/>
          <a:chOff x="0" y="0"/>
          <a:chExt cx="0" cy="0"/>
        </a:xfrm>
      </p:grpSpPr>
      <p:sp>
        <p:nvSpPr>
          <p:cNvPr id="141" name="Google Shape;141;p37"/>
          <p:cNvSpPr txBox="1">
            <a:spLocks noGrp="1"/>
          </p:cNvSpPr>
          <p:nvPr>
            <p:ph type="title"/>
          </p:nvPr>
        </p:nvSpPr>
        <p:spPr>
          <a:xfrm>
            <a:off x="457200" y="273600"/>
            <a:ext cx="8229240" cy="1144800"/>
          </a:xfrm>
          <a:prstGeom prst="rect">
            <a:avLst/>
          </a:prstGeom>
          <a:noFill/>
          <a:ln>
            <a:noFill/>
          </a:ln>
        </p:spPr>
        <p:txBody>
          <a:bodyPr spcFirstLastPara="1" wrap="square" lIns="0" tIns="0" rIns="0" bIns="0" anchor="ctr" anchorCtr="0">
            <a:sp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2" name="Google Shape;142;p37"/>
          <p:cNvSpPr txBox="1">
            <a:spLocks noGrp="1"/>
          </p:cNvSpPr>
          <p:nvPr>
            <p:ph type="body" idx="1"/>
          </p:nvPr>
        </p:nvSpPr>
        <p:spPr>
          <a:xfrm>
            <a:off x="457200" y="1604520"/>
            <a:ext cx="8229240" cy="189684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3" name="Google Shape;143;p37"/>
          <p:cNvSpPr txBox="1">
            <a:spLocks noGrp="1"/>
          </p:cNvSpPr>
          <p:nvPr>
            <p:ph type="body" idx="2"/>
          </p:nvPr>
        </p:nvSpPr>
        <p:spPr>
          <a:xfrm>
            <a:off x="457200" y="3682080"/>
            <a:ext cx="8229240" cy="189684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4 Content" type="fourObj">
  <p:cSld name="FOUR_OBJECTS">
    <p:spTree>
      <p:nvGrpSpPr>
        <p:cNvPr id="1" name="Shape 144"/>
        <p:cNvGrpSpPr/>
        <p:nvPr/>
      </p:nvGrpSpPr>
      <p:grpSpPr>
        <a:xfrm>
          <a:off x="0" y="0"/>
          <a:ext cx="0" cy="0"/>
          <a:chOff x="0" y="0"/>
          <a:chExt cx="0" cy="0"/>
        </a:xfrm>
      </p:grpSpPr>
      <p:sp>
        <p:nvSpPr>
          <p:cNvPr id="145" name="Google Shape;145;p38"/>
          <p:cNvSpPr txBox="1">
            <a:spLocks noGrp="1"/>
          </p:cNvSpPr>
          <p:nvPr>
            <p:ph type="title"/>
          </p:nvPr>
        </p:nvSpPr>
        <p:spPr>
          <a:xfrm>
            <a:off x="457200" y="273600"/>
            <a:ext cx="8229240" cy="1144800"/>
          </a:xfrm>
          <a:prstGeom prst="rect">
            <a:avLst/>
          </a:prstGeom>
          <a:noFill/>
          <a:ln>
            <a:noFill/>
          </a:ln>
        </p:spPr>
        <p:txBody>
          <a:bodyPr spcFirstLastPara="1" wrap="square" lIns="0" tIns="0" rIns="0" bIns="0" anchor="ctr" anchorCtr="0">
            <a:sp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6" name="Google Shape;146;p38"/>
          <p:cNvSpPr txBox="1">
            <a:spLocks noGrp="1"/>
          </p:cNvSpPr>
          <p:nvPr>
            <p:ph type="body" idx="1"/>
          </p:nvPr>
        </p:nvSpPr>
        <p:spPr>
          <a:xfrm>
            <a:off x="457200" y="1604520"/>
            <a:ext cx="4015800" cy="189684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7" name="Google Shape;147;p38"/>
          <p:cNvSpPr txBox="1">
            <a:spLocks noGrp="1"/>
          </p:cNvSpPr>
          <p:nvPr>
            <p:ph type="body" idx="2"/>
          </p:nvPr>
        </p:nvSpPr>
        <p:spPr>
          <a:xfrm>
            <a:off x="4674240" y="1604520"/>
            <a:ext cx="4015800" cy="189684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8" name="Google Shape;148;p38"/>
          <p:cNvSpPr txBox="1">
            <a:spLocks noGrp="1"/>
          </p:cNvSpPr>
          <p:nvPr>
            <p:ph type="body" idx="3"/>
          </p:nvPr>
        </p:nvSpPr>
        <p:spPr>
          <a:xfrm>
            <a:off x="457200" y="3682080"/>
            <a:ext cx="4015800" cy="189684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9" name="Google Shape;149;p38"/>
          <p:cNvSpPr txBox="1">
            <a:spLocks noGrp="1"/>
          </p:cNvSpPr>
          <p:nvPr>
            <p:ph type="body" idx="4"/>
          </p:nvPr>
        </p:nvSpPr>
        <p:spPr>
          <a:xfrm>
            <a:off x="4674240" y="3682080"/>
            <a:ext cx="4015800" cy="189684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6 Content">
  <p:cSld name="Title, 6 Content">
    <p:spTree>
      <p:nvGrpSpPr>
        <p:cNvPr id="1" name="Shape 150"/>
        <p:cNvGrpSpPr/>
        <p:nvPr/>
      </p:nvGrpSpPr>
      <p:grpSpPr>
        <a:xfrm>
          <a:off x="0" y="0"/>
          <a:ext cx="0" cy="0"/>
          <a:chOff x="0" y="0"/>
          <a:chExt cx="0" cy="0"/>
        </a:xfrm>
      </p:grpSpPr>
      <p:sp>
        <p:nvSpPr>
          <p:cNvPr id="151" name="Google Shape;151;p39"/>
          <p:cNvSpPr txBox="1">
            <a:spLocks noGrp="1"/>
          </p:cNvSpPr>
          <p:nvPr>
            <p:ph type="title"/>
          </p:nvPr>
        </p:nvSpPr>
        <p:spPr>
          <a:xfrm>
            <a:off x="457200" y="273600"/>
            <a:ext cx="8229240" cy="1144800"/>
          </a:xfrm>
          <a:prstGeom prst="rect">
            <a:avLst/>
          </a:prstGeom>
          <a:noFill/>
          <a:ln>
            <a:noFill/>
          </a:ln>
        </p:spPr>
        <p:txBody>
          <a:bodyPr spcFirstLastPara="1" wrap="square" lIns="0" tIns="0" rIns="0" bIns="0" anchor="ctr" anchorCtr="0">
            <a:sp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2" name="Google Shape;152;p39"/>
          <p:cNvSpPr txBox="1">
            <a:spLocks noGrp="1"/>
          </p:cNvSpPr>
          <p:nvPr>
            <p:ph type="body" idx="1"/>
          </p:nvPr>
        </p:nvSpPr>
        <p:spPr>
          <a:xfrm>
            <a:off x="457200" y="1604520"/>
            <a:ext cx="2649600" cy="189684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3" name="Google Shape;153;p39"/>
          <p:cNvSpPr txBox="1">
            <a:spLocks noGrp="1"/>
          </p:cNvSpPr>
          <p:nvPr>
            <p:ph type="body" idx="2"/>
          </p:nvPr>
        </p:nvSpPr>
        <p:spPr>
          <a:xfrm>
            <a:off x="3239640" y="1604520"/>
            <a:ext cx="2649600" cy="189684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4" name="Google Shape;154;p39"/>
          <p:cNvSpPr txBox="1">
            <a:spLocks noGrp="1"/>
          </p:cNvSpPr>
          <p:nvPr>
            <p:ph type="body" idx="3"/>
          </p:nvPr>
        </p:nvSpPr>
        <p:spPr>
          <a:xfrm>
            <a:off x="6022080" y="1604520"/>
            <a:ext cx="2649600" cy="189684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5" name="Google Shape;155;p39"/>
          <p:cNvSpPr txBox="1">
            <a:spLocks noGrp="1"/>
          </p:cNvSpPr>
          <p:nvPr>
            <p:ph type="body" idx="4"/>
          </p:nvPr>
        </p:nvSpPr>
        <p:spPr>
          <a:xfrm>
            <a:off x="457200" y="3682080"/>
            <a:ext cx="2649600" cy="189684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6" name="Google Shape;156;p39"/>
          <p:cNvSpPr txBox="1">
            <a:spLocks noGrp="1"/>
          </p:cNvSpPr>
          <p:nvPr>
            <p:ph type="body" idx="5"/>
          </p:nvPr>
        </p:nvSpPr>
        <p:spPr>
          <a:xfrm>
            <a:off x="3239640" y="3682080"/>
            <a:ext cx="2649600" cy="189684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7" name="Google Shape;157;p39"/>
          <p:cNvSpPr txBox="1">
            <a:spLocks noGrp="1"/>
          </p:cNvSpPr>
          <p:nvPr>
            <p:ph type="body" idx="6"/>
          </p:nvPr>
        </p:nvSpPr>
        <p:spPr>
          <a:xfrm>
            <a:off x="6022080" y="3682080"/>
            <a:ext cx="2649600" cy="189684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2 Content" type="twoObj">
  <p:cSld name="TWO_OBJECTS">
    <p:spTree>
      <p:nvGrpSpPr>
        <p:cNvPr id="1" name="Shape 15"/>
        <p:cNvGrpSpPr/>
        <p:nvPr/>
      </p:nvGrpSpPr>
      <p:grpSpPr>
        <a:xfrm>
          <a:off x="0" y="0"/>
          <a:ext cx="0" cy="0"/>
          <a:chOff x="0" y="0"/>
          <a:chExt cx="0" cy="0"/>
        </a:xfrm>
      </p:grpSpPr>
      <p:sp>
        <p:nvSpPr>
          <p:cNvPr id="16" name="Google Shape;16;p5"/>
          <p:cNvSpPr txBox="1">
            <a:spLocks noGrp="1"/>
          </p:cNvSpPr>
          <p:nvPr>
            <p:ph type="title"/>
          </p:nvPr>
        </p:nvSpPr>
        <p:spPr>
          <a:xfrm>
            <a:off x="457200" y="273600"/>
            <a:ext cx="8229240" cy="1144800"/>
          </a:xfrm>
          <a:prstGeom prst="rect">
            <a:avLst/>
          </a:prstGeom>
          <a:noFill/>
          <a:ln>
            <a:noFill/>
          </a:ln>
        </p:spPr>
        <p:txBody>
          <a:bodyPr spcFirstLastPara="1" wrap="square" lIns="0" tIns="0" rIns="0" bIns="0" anchor="ctr" anchorCtr="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 name="Google Shape;17;p5"/>
          <p:cNvSpPr txBox="1">
            <a:spLocks noGrp="1"/>
          </p:cNvSpPr>
          <p:nvPr>
            <p:ph type="body" idx="1"/>
          </p:nvPr>
        </p:nvSpPr>
        <p:spPr>
          <a:xfrm>
            <a:off x="457200" y="1604520"/>
            <a:ext cx="4015800" cy="397728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18" name="Google Shape;18;p5"/>
          <p:cNvSpPr txBox="1">
            <a:spLocks noGrp="1"/>
          </p:cNvSpPr>
          <p:nvPr>
            <p:ph type="body" idx="2"/>
          </p:nvPr>
        </p:nvSpPr>
        <p:spPr>
          <a:xfrm>
            <a:off x="4674240" y="1604520"/>
            <a:ext cx="4015800" cy="397728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9"/>
        <p:cNvGrpSpPr/>
        <p:nvPr/>
      </p:nvGrpSpPr>
      <p:grpSpPr>
        <a:xfrm>
          <a:off x="0" y="0"/>
          <a:ext cx="0" cy="0"/>
          <a:chOff x="0" y="0"/>
          <a:chExt cx="0" cy="0"/>
        </a:xfrm>
      </p:grpSpPr>
      <p:sp>
        <p:nvSpPr>
          <p:cNvPr id="20" name="Google Shape;20;p6"/>
          <p:cNvSpPr txBox="1">
            <a:spLocks noGrp="1"/>
          </p:cNvSpPr>
          <p:nvPr>
            <p:ph type="title"/>
          </p:nvPr>
        </p:nvSpPr>
        <p:spPr>
          <a:xfrm>
            <a:off x="457200" y="273600"/>
            <a:ext cx="8229240" cy="1144800"/>
          </a:xfrm>
          <a:prstGeom prst="rect">
            <a:avLst/>
          </a:prstGeom>
          <a:noFill/>
          <a:ln>
            <a:noFill/>
          </a:ln>
        </p:spPr>
        <p:txBody>
          <a:bodyPr spcFirstLastPara="1" wrap="square" lIns="0" tIns="0" rIns="0" bIns="0" anchor="ctr" anchorCtr="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entered Text" type="objOnly">
  <p:cSld name="OBJECT_ONLY">
    <p:spTree>
      <p:nvGrpSpPr>
        <p:cNvPr id="1" name="Shape 21"/>
        <p:cNvGrpSpPr/>
        <p:nvPr/>
      </p:nvGrpSpPr>
      <p:grpSpPr>
        <a:xfrm>
          <a:off x="0" y="0"/>
          <a:ext cx="0" cy="0"/>
          <a:chOff x="0" y="0"/>
          <a:chExt cx="0" cy="0"/>
        </a:xfrm>
      </p:grpSpPr>
      <p:sp>
        <p:nvSpPr>
          <p:cNvPr id="22" name="Google Shape;22;p7"/>
          <p:cNvSpPr txBox="1">
            <a:spLocks noGrp="1"/>
          </p:cNvSpPr>
          <p:nvPr>
            <p:ph type="subTitle" idx="1"/>
          </p:nvPr>
        </p:nvSpPr>
        <p:spPr>
          <a:xfrm>
            <a:off x="457200" y="273600"/>
            <a:ext cx="8229240" cy="5307840"/>
          </a:xfrm>
          <a:prstGeom prst="rect">
            <a:avLst/>
          </a:prstGeom>
          <a:noFill/>
          <a:ln>
            <a:noFill/>
          </a:ln>
        </p:spPr>
        <p:txBody>
          <a:bodyPr spcFirstLastPara="1" wrap="square" lIns="0" tIns="0" rIns="0" bIns="0" anchor="ctr" anchorCtr="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2 Content and Content" type="twoObjAndObj">
  <p:cSld name="TWO_OBJECTS_AND_OBJECT">
    <p:spTree>
      <p:nvGrpSpPr>
        <p:cNvPr id="1" name="Shape 23"/>
        <p:cNvGrpSpPr/>
        <p:nvPr/>
      </p:nvGrpSpPr>
      <p:grpSpPr>
        <a:xfrm>
          <a:off x="0" y="0"/>
          <a:ext cx="0" cy="0"/>
          <a:chOff x="0" y="0"/>
          <a:chExt cx="0" cy="0"/>
        </a:xfrm>
      </p:grpSpPr>
      <p:sp>
        <p:nvSpPr>
          <p:cNvPr id="24" name="Google Shape;24;p8"/>
          <p:cNvSpPr txBox="1">
            <a:spLocks noGrp="1"/>
          </p:cNvSpPr>
          <p:nvPr>
            <p:ph type="title"/>
          </p:nvPr>
        </p:nvSpPr>
        <p:spPr>
          <a:xfrm>
            <a:off x="457200" y="273600"/>
            <a:ext cx="8229240" cy="1144800"/>
          </a:xfrm>
          <a:prstGeom prst="rect">
            <a:avLst/>
          </a:prstGeom>
          <a:noFill/>
          <a:ln>
            <a:noFill/>
          </a:ln>
        </p:spPr>
        <p:txBody>
          <a:bodyPr spcFirstLastPara="1" wrap="square" lIns="0" tIns="0" rIns="0" bIns="0" anchor="ctr" anchorCtr="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8"/>
          <p:cNvSpPr txBox="1">
            <a:spLocks noGrp="1"/>
          </p:cNvSpPr>
          <p:nvPr>
            <p:ph type="body" idx="1"/>
          </p:nvPr>
        </p:nvSpPr>
        <p:spPr>
          <a:xfrm>
            <a:off x="457200" y="1604520"/>
            <a:ext cx="4015800" cy="18968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26" name="Google Shape;26;p8"/>
          <p:cNvSpPr txBox="1">
            <a:spLocks noGrp="1"/>
          </p:cNvSpPr>
          <p:nvPr>
            <p:ph type="body" idx="2"/>
          </p:nvPr>
        </p:nvSpPr>
        <p:spPr>
          <a:xfrm>
            <a:off x="4674240" y="1604520"/>
            <a:ext cx="4015800" cy="397728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27" name="Google Shape;27;p8"/>
          <p:cNvSpPr txBox="1">
            <a:spLocks noGrp="1"/>
          </p:cNvSpPr>
          <p:nvPr>
            <p:ph type="body" idx="3"/>
          </p:nvPr>
        </p:nvSpPr>
        <p:spPr>
          <a:xfrm>
            <a:off x="457200" y="3682080"/>
            <a:ext cx="4015800" cy="18968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Content and 2 Content" type="objAndTwoObj">
  <p:cSld name="OBJECT_AND_TWO_OBJECTS">
    <p:spTree>
      <p:nvGrpSpPr>
        <p:cNvPr id="1" name="Shape 28"/>
        <p:cNvGrpSpPr/>
        <p:nvPr/>
      </p:nvGrpSpPr>
      <p:grpSpPr>
        <a:xfrm>
          <a:off x="0" y="0"/>
          <a:ext cx="0" cy="0"/>
          <a:chOff x="0" y="0"/>
          <a:chExt cx="0" cy="0"/>
        </a:xfrm>
      </p:grpSpPr>
      <p:sp>
        <p:nvSpPr>
          <p:cNvPr id="29" name="Google Shape;29;p9"/>
          <p:cNvSpPr txBox="1">
            <a:spLocks noGrp="1"/>
          </p:cNvSpPr>
          <p:nvPr>
            <p:ph type="title"/>
          </p:nvPr>
        </p:nvSpPr>
        <p:spPr>
          <a:xfrm>
            <a:off x="457200" y="273600"/>
            <a:ext cx="8229240" cy="1144800"/>
          </a:xfrm>
          <a:prstGeom prst="rect">
            <a:avLst/>
          </a:prstGeom>
          <a:noFill/>
          <a:ln>
            <a:noFill/>
          </a:ln>
        </p:spPr>
        <p:txBody>
          <a:bodyPr spcFirstLastPara="1" wrap="square" lIns="0" tIns="0" rIns="0" bIns="0" anchor="ctr" anchorCtr="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9"/>
          <p:cNvSpPr txBox="1">
            <a:spLocks noGrp="1"/>
          </p:cNvSpPr>
          <p:nvPr>
            <p:ph type="body" idx="1"/>
          </p:nvPr>
        </p:nvSpPr>
        <p:spPr>
          <a:xfrm>
            <a:off x="457200" y="1604520"/>
            <a:ext cx="4015800" cy="397728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31" name="Google Shape;31;p9"/>
          <p:cNvSpPr txBox="1">
            <a:spLocks noGrp="1"/>
          </p:cNvSpPr>
          <p:nvPr>
            <p:ph type="body" idx="2"/>
          </p:nvPr>
        </p:nvSpPr>
        <p:spPr>
          <a:xfrm>
            <a:off x="4674240" y="1604520"/>
            <a:ext cx="4015800" cy="18968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32" name="Google Shape;32;p9"/>
          <p:cNvSpPr txBox="1">
            <a:spLocks noGrp="1"/>
          </p:cNvSpPr>
          <p:nvPr>
            <p:ph type="body" idx="3"/>
          </p:nvPr>
        </p:nvSpPr>
        <p:spPr>
          <a:xfrm>
            <a:off x="4674240" y="3682080"/>
            <a:ext cx="4015800" cy="18968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2 Content over Content" type="twoObjOverTx">
  <p:cSld name="TWO_OBJECTS_OVER_TEXT">
    <p:spTree>
      <p:nvGrpSpPr>
        <p:cNvPr id="1" name="Shape 33"/>
        <p:cNvGrpSpPr/>
        <p:nvPr/>
      </p:nvGrpSpPr>
      <p:grpSpPr>
        <a:xfrm>
          <a:off x="0" y="0"/>
          <a:ext cx="0" cy="0"/>
          <a:chOff x="0" y="0"/>
          <a:chExt cx="0" cy="0"/>
        </a:xfrm>
      </p:grpSpPr>
      <p:sp>
        <p:nvSpPr>
          <p:cNvPr id="34" name="Google Shape;34;p10"/>
          <p:cNvSpPr txBox="1">
            <a:spLocks noGrp="1"/>
          </p:cNvSpPr>
          <p:nvPr>
            <p:ph type="title"/>
          </p:nvPr>
        </p:nvSpPr>
        <p:spPr>
          <a:xfrm>
            <a:off x="457200" y="273600"/>
            <a:ext cx="8229240" cy="1144800"/>
          </a:xfrm>
          <a:prstGeom prst="rect">
            <a:avLst/>
          </a:prstGeom>
          <a:noFill/>
          <a:ln>
            <a:noFill/>
          </a:ln>
        </p:spPr>
        <p:txBody>
          <a:bodyPr spcFirstLastPara="1" wrap="square" lIns="0" tIns="0" rIns="0" bIns="0" anchor="ctr" anchorCtr="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10"/>
          <p:cNvSpPr txBox="1">
            <a:spLocks noGrp="1"/>
          </p:cNvSpPr>
          <p:nvPr>
            <p:ph type="body" idx="1"/>
          </p:nvPr>
        </p:nvSpPr>
        <p:spPr>
          <a:xfrm>
            <a:off x="457200" y="1604520"/>
            <a:ext cx="4015800" cy="18968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36" name="Google Shape;36;p10"/>
          <p:cNvSpPr txBox="1">
            <a:spLocks noGrp="1"/>
          </p:cNvSpPr>
          <p:nvPr>
            <p:ph type="body" idx="2"/>
          </p:nvPr>
        </p:nvSpPr>
        <p:spPr>
          <a:xfrm>
            <a:off x="4674240" y="1604520"/>
            <a:ext cx="4015800" cy="18968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37" name="Google Shape;37;p10"/>
          <p:cNvSpPr txBox="1">
            <a:spLocks noGrp="1"/>
          </p:cNvSpPr>
          <p:nvPr>
            <p:ph type="body" idx="3"/>
          </p:nvPr>
        </p:nvSpPr>
        <p:spPr>
          <a:xfrm>
            <a:off x="457200" y="3682080"/>
            <a:ext cx="8229240" cy="18968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273240"/>
            <a:ext cx="8228880" cy="1145160"/>
          </a:xfrm>
          <a:prstGeom prst="rect">
            <a:avLst/>
          </a:prstGeom>
          <a:noFill/>
          <a:ln>
            <a:noFill/>
          </a:ln>
        </p:spPr>
        <p:txBody>
          <a:bodyPr spcFirstLastPara="1" wrap="square" lIns="0" tIns="0" rIns="0" bIns="0" anchor="ctr" anchorCtr="0">
            <a:spAutoFit/>
          </a:bodyPr>
          <a:lstStyle>
            <a:lvl1pPr marR="0" lvl="0" algn="l" rtl="0">
              <a:spcBef>
                <a:spcPts val="0"/>
              </a:spcBef>
              <a:spcAft>
                <a:spcPts val="0"/>
              </a:spcAft>
              <a:buSzPts val="1400"/>
              <a:buNone/>
              <a:defRPr sz="1800" b="0" i="0" u="none" strike="noStrike" cap="none"/>
            </a:lvl1pPr>
            <a:lvl2pPr marR="0" lvl="1" algn="l" rtl="0">
              <a:spcBef>
                <a:spcPts val="0"/>
              </a:spcBef>
              <a:spcAft>
                <a:spcPts val="0"/>
              </a:spcAft>
              <a:buSzPts val="1400"/>
              <a:buNone/>
              <a:defRPr sz="1800" b="0" i="0" u="none" strike="noStrike" cap="none"/>
            </a:lvl2pPr>
            <a:lvl3pPr marR="0" lvl="2" algn="l" rtl="0">
              <a:spcBef>
                <a:spcPts val="0"/>
              </a:spcBef>
              <a:spcAft>
                <a:spcPts val="0"/>
              </a:spcAft>
              <a:buSzPts val="1400"/>
              <a:buNone/>
              <a:defRPr sz="1800" b="0" i="0" u="none" strike="noStrike" cap="none"/>
            </a:lvl3pPr>
            <a:lvl4pPr marR="0" lvl="3" algn="l" rtl="0">
              <a:spcBef>
                <a:spcPts val="0"/>
              </a:spcBef>
              <a:spcAft>
                <a:spcPts val="0"/>
              </a:spcAft>
              <a:buSzPts val="1400"/>
              <a:buNone/>
              <a:defRPr sz="1800" b="0" i="0" u="none" strike="noStrike" cap="none"/>
            </a:lvl4pPr>
            <a:lvl5pPr marR="0" lvl="4" algn="l" rtl="0">
              <a:spcBef>
                <a:spcPts val="0"/>
              </a:spcBef>
              <a:spcAft>
                <a:spcPts val="0"/>
              </a:spcAft>
              <a:buSzPts val="1400"/>
              <a:buNone/>
              <a:defRPr sz="1800" b="0" i="0" u="none" strike="noStrike" cap="none"/>
            </a:lvl5pPr>
            <a:lvl6pPr marR="0" lvl="5" algn="l" rtl="0">
              <a:spcBef>
                <a:spcPts val="0"/>
              </a:spcBef>
              <a:spcAft>
                <a:spcPts val="0"/>
              </a:spcAft>
              <a:buSzPts val="1400"/>
              <a:buNone/>
              <a:defRPr sz="1800" b="0" i="0" u="none" strike="noStrike" cap="none"/>
            </a:lvl6pPr>
            <a:lvl7pPr marR="0" lvl="6" algn="l" rtl="0">
              <a:spcBef>
                <a:spcPts val="0"/>
              </a:spcBef>
              <a:spcAft>
                <a:spcPts val="0"/>
              </a:spcAft>
              <a:buSzPts val="1400"/>
              <a:buNone/>
              <a:defRPr sz="1800" b="0" i="0" u="none" strike="noStrike" cap="none"/>
            </a:lvl7pPr>
            <a:lvl8pPr marR="0" lvl="7" algn="l" rtl="0">
              <a:spcBef>
                <a:spcPts val="0"/>
              </a:spcBef>
              <a:spcAft>
                <a:spcPts val="0"/>
              </a:spcAft>
              <a:buSzPts val="1400"/>
              <a:buNone/>
              <a:defRPr sz="1800" b="0" i="0" u="none" strike="noStrike" cap="none"/>
            </a:lvl8pPr>
            <a:lvl9pPr marR="0" lvl="8" algn="l" rtl="0">
              <a:spcBef>
                <a:spcPts val="0"/>
              </a:spcBef>
              <a:spcAft>
                <a:spcPts val="0"/>
              </a:spcAft>
              <a:buSzPts val="1400"/>
              <a:buNone/>
              <a:defRPr sz="1800" b="0" i="0" u="none" strike="noStrike" cap="none"/>
            </a:lvl9pPr>
          </a:lstStyle>
          <a:p>
            <a:endParaRPr/>
          </a:p>
        </p:txBody>
      </p:sp>
      <p:sp>
        <p:nvSpPr>
          <p:cNvPr id="7" name="Google Shape;7;p1"/>
          <p:cNvSpPr txBox="1">
            <a:spLocks noGrp="1"/>
          </p:cNvSpPr>
          <p:nvPr>
            <p:ph type="body" idx="1"/>
          </p:nvPr>
        </p:nvSpPr>
        <p:spPr>
          <a:xfrm>
            <a:off x="457200" y="1604520"/>
            <a:ext cx="8229240" cy="3977280"/>
          </a:xfrm>
          <a:prstGeom prst="rect">
            <a:avLst/>
          </a:prstGeom>
          <a:noFill/>
          <a:ln>
            <a:noFill/>
          </a:ln>
        </p:spPr>
        <p:txBody>
          <a:bodyPr spcFirstLastPara="1" wrap="square" lIns="0" tIns="0" rIns="0" bIns="0" anchor="t" anchorCtr="0">
            <a:normAutofit/>
          </a:bodyPr>
          <a:lstStyle>
            <a:lvl1pPr marL="457200" marR="0" lvl="0" indent="-228600" algn="l" rtl="0">
              <a:spcBef>
                <a:spcPts val="0"/>
              </a:spcBef>
              <a:spcAft>
                <a:spcPts val="0"/>
              </a:spcAft>
              <a:buSzPts val="1400"/>
              <a:buNone/>
              <a:defRPr sz="1800" b="0" i="0" u="none" strike="noStrike" cap="none"/>
            </a:lvl1pPr>
            <a:lvl2pPr marL="914400" marR="0" lvl="1" indent="-228600" algn="l" rtl="0">
              <a:spcBef>
                <a:spcPts val="0"/>
              </a:spcBef>
              <a:spcAft>
                <a:spcPts val="0"/>
              </a:spcAft>
              <a:buSzPts val="1400"/>
              <a:buNone/>
              <a:defRPr sz="1800" b="0" i="0" u="none" strike="noStrike" cap="none"/>
            </a:lvl2pPr>
            <a:lvl3pPr marL="1371600" marR="0" lvl="2" indent="-228600" algn="l" rtl="0">
              <a:spcBef>
                <a:spcPts val="0"/>
              </a:spcBef>
              <a:spcAft>
                <a:spcPts val="0"/>
              </a:spcAft>
              <a:buSzPts val="1400"/>
              <a:buNone/>
              <a:defRPr sz="1800" b="0" i="0" u="none" strike="noStrike" cap="none"/>
            </a:lvl3pPr>
            <a:lvl4pPr marL="1828800" marR="0" lvl="3" indent="-228600" algn="l" rtl="0">
              <a:spcBef>
                <a:spcPts val="0"/>
              </a:spcBef>
              <a:spcAft>
                <a:spcPts val="0"/>
              </a:spcAft>
              <a:buSzPts val="1400"/>
              <a:buNone/>
              <a:defRPr sz="1800" b="0" i="0" u="none" strike="noStrike" cap="none"/>
            </a:lvl4pPr>
            <a:lvl5pPr marL="2286000" marR="0" lvl="4" indent="-228600" algn="l" rtl="0">
              <a:spcBef>
                <a:spcPts val="0"/>
              </a:spcBef>
              <a:spcAft>
                <a:spcPts val="0"/>
              </a:spcAft>
              <a:buSzPts val="1400"/>
              <a:buNone/>
              <a:defRPr sz="1800" b="0" i="0" u="none" strike="noStrike" cap="none"/>
            </a:lvl5pPr>
            <a:lvl6pPr marL="2743200" marR="0" lvl="5" indent="-228600" algn="l" rtl="0">
              <a:spcBef>
                <a:spcPts val="0"/>
              </a:spcBef>
              <a:spcAft>
                <a:spcPts val="0"/>
              </a:spcAft>
              <a:buSzPts val="1400"/>
              <a:buNone/>
              <a:defRPr sz="1800" b="0" i="0" u="none" strike="noStrike" cap="none"/>
            </a:lvl6pPr>
            <a:lvl7pPr marL="3200400" marR="0" lvl="6" indent="-228600" algn="l" rtl="0">
              <a:spcBef>
                <a:spcPts val="0"/>
              </a:spcBef>
              <a:spcAft>
                <a:spcPts val="0"/>
              </a:spcAft>
              <a:buSzPts val="1400"/>
              <a:buNone/>
              <a:defRPr sz="1800" b="0" i="0" u="none" strike="noStrike" cap="none"/>
            </a:lvl7pPr>
            <a:lvl8pPr marL="3657600" marR="0" lvl="7" indent="-228600" algn="l" rtl="0">
              <a:spcBef>
                <a:spcPts val="0"/>
              </a:spcBef>
              <a:spcAft>
                <a:spcPts val="0"/>
              </a:spcAft>
              <a:buSzPts val="1400"/>
              <a:buNone/>
              <a:defRPr sz="1800" b="0" i="0" u="none" strike="noStrike" cap="none"/>
            </a:lvl8pPr>
            <a:lvl9pPr marL="4114800" marR="0" lvl="8" indent="-228600" algn="l" rtl="0">
              <a:spcBef>
                <a:spcPts val="0"/>
              </a:spcBef>
              <a:spcAft>
                <a:spcPts val="0"/>
              </a:spcAft>
              <a:buSzPts val="1400"/>
              <a:buNone/>
              <a:defRPr sz="1800" b="0" i="0" u="none" strike="noStrike" cap="none"/>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6"/>
        <p:cNvGrpSpPr/>
        <p:nvPr/>
      </p:nvGrpSpPr>
      <p:grpSpPr>
        <a:xfrm>
          <a:off x="0" y="0"/>
          <a:ext cx="0" cy="0"/>
          <a:chOff x="0" y="0"/>
          <a:chExt cx="0" cy="0"/>
        </a:xfrm>
      </p:grpSpPr>
      <p:sp>
        <p:nvSpPr>
          <p:cNvPr id="57" name="Google Shape;57;p14"/>
          <p:cNvSpPr txBox="1">
            <a:spLocks noGrp="1"/>
          </p:cNvSpPr>
          <p:nvPr>
            <p:ph type="title"/>
          </p:nvPr>
        </p:nvSpPr>
        <p:spPr>
          <a:xfrm>
            <a:off x="457200" y="273600"/>
            <a:ext cx="8229240" cy="1144800"/>
          </a:xfrm>
          <a:prstGeom prst="rect">
            <a:avLst/>
          </a:prstGeom>
          <a:noFill/>
          <a:ln>
            <a:noFill/>
          </a:ln>
        </p:spPr>
        <p:txBody>
          <a:bodyPr spcFirstLastPara="1" wrap="square" lIns="0" tIns="0" rIns="0" bIns="0" anchor="ctr" anchorCtr="0">
            <a:noAutofit/>
          </a:bodyPr>
          <a:lstStyle>
            <a:lvl1pPr marR="0" lvl="0" algn="l" rtl="0">
              <a:spcBef>
                <a:spcPts val="0"/>
              </a:spcBef>
              <a:spcAft>
                <a:spcPts val="0"/>
              </a:spcAft>
              <a:buSzPts val="1400"/>
              <a:buNone/>
              <a:defRPr sz="1800" b="0" i="0" u="none" strike="noStrike" cap="none"/>
            </a:lvl1pPr>
            <a:lvl2pPr marR="0" lvl="1" algn="l" rtl="0">
              <a:spcBef>
                <a:spcPts val="0"/>
              </a:spcBef>
              <a:spcAft>
                <a:spcPts val="0"/>
              </a:spcAft>
              <a:buSzPts val="1400"/>
              <a:buNone/>
              <a:defRPr sz="1800" b="0" i="0" u="none" strike="noStrike" cap="none"/>
            </a:lvl2pPr>
            <a:lvl3pPr marR="0" lvl="2" algn="l" rtl="0">
              <a:spcBef>
                <a:spcPts val="0"/>
              </a:spcBef>
              <a:spcAft>
                <a:spcPts val="0"/>
              </a:spcAft>
              <a:buSzPts val="1400"/>
              <a:buNone/>
              <a:defRPr sz="1800" b="0" i="0" u="none" strike="noStrike" cap="none"/>
            </a:lvl3pPr>
            <a:lvl4pPr marR="0" lvl="3" algn="l" rtl="0">
              <a:spcBef>
                <a:spcPts val="0"/>
              </a:spcBef>
              <a:spcAft>
                <a:spcPts val="0"/>
              </a:spcAft>
              <a:buSzPts val="1400"/>
              <a:buNone/>
              <a:defRPr sz="1800" b="0" i="0" u="none" strike="noStrike" cap="none"/>
            </a:lvl4pPr>
            <a:lvl5pPr marR="0" lvl="4" algn="l" rtl="0">
              <a:spcBef>
                <a:spcPts val="0"/>
              </a:spcBef>
              <a:spcAft>
                <a:spcPts val="0"/>
              </a:spcAft>
              <a:buSzPts val="1400"/>
              <a:buNone/>
              <a:defRPr sz="1800" b="0" i="0" u="none" strike="noStrike" cap="none"/>
            </a:lvl5pPr>
            <a:lvl6pPr marR="0" lvl="5" algn="l" rtl="0">
              <a:spcBef>
                <a:spcPts val="0"/>
              </a:spcBef>
              <a:spcAft>
                <a:spcPts val="0"/>
              </a:spcAft>
              <a:buSzPts val="1400"/>
              <a:buNone/>
              <a:defRPr sz="1800" b="0" i="0" u="none" strike="noStrike" cap="none"/>
            </a:lvl6pPr>
            <a:lvl7pPr marR="0" lvl="6" algn="l" rtl="0">
              <a:spcBef>
                <a:spcPts val="0"/>
              </a:spcBef>
              <a:spcAft>
                <a:spcPts val="0"/>
              </a:spcAft>
              <a:buSzPts val="1400"/>
              <a:buNone/>
              <a:defRPr sz="1800" b="0" i="0" u="none" strike="noStrike" cap="none"/>
            </a:lvl7pPr>
            <a:lvl8pPr marR="0" lvl="7" algn="l" rtl="0">
              <a:spcBef>
                <a:spcPts val="0"/>
              </a:spcBef>
              <a:spcAft>
                <a:spcPts val="0"/>
              </a:spcAft>
              <a:buSzPts val="1400"/>
              <a:buNone/>
              <a:defRPr sz="1800" b="0" i="0" u="none" strike="noStrike" cap="none"/>
            </a:lvl8pPr>
            <a:lvl9pPr marR="0" lvl="8" algn="l" rtl="0">
              <a:spcBef>
                <a:spcPts val="0"/>
              </a:spcBef>
              <a:spcAft>
                <a:spcPts val="0"/>
              </a:spcAft>
              <a:buSzPts val="1400"/>
              <a:buNone/>
              <a:defRPr sz="1800" b="0" i="0" u="none" strike="noStrike" cap="none"/>
            </a:lvl9pPr>
          </a:lstStyle>
          <a:p>
            <a:endParaRPr/>
          </a:p>
        </p:txBody>
      </p:sp>
      <p:sp>
        <p:nvSpPr>
          <p:cNvPr id="58" name="Google Shape;58;p14"/>
          <p:cNvSpPr txBox="1">
            <a:spLocks noGrp="1"/>
          </p:cNvSpPr>
          <p:nvPr>
            <p:ph type="body" idx="1"/>
          </p:nvPr>
        </p:nvSpPr>
        <p:spPr>
          <a:xfrm>
            <a:off x="457200" y="1604520"/>
            <a:ext cx="8229240" cy="3977280"/>
          </a:xfrm>
          <a:prstGeom prst="rect">
            <a:avLst/>
          </a:prstGeom>
          <a:noFill/>
          <a:ln>
            <a:noFill/>
          </a:ln>
        </p:spPr>
        <p:txBody>
          <a:bodyPr spcFirstLastPara="1" wrap="square" lIns="0" tIns="0" rIns="0" bIns="0" anchor="t" anchorCtr="0">
            <a:normAutofit/>
          </a:bodyPr>
          <a:lstStyle>
            <a:lvl1pPr marL="457200" marR="0" lvl="0" indent="-228600" algn="l" rtl="0">
              <a:spcBef>
                <a:spcPts val="0"/>
              </a:spcBef>
              <a:spcAft>
                <a:spcPts val="0"/>
              </a:spcAft>
              <a:buSzPts val="1400"/>
              <a:buNone/>
              <a:defRPr sz="1800" b="0" i="0" u="none" strike="noStrike" cap="none"/>
            </a:lvl1pPr>
            <a:lvl2pPr marL="914400" marR="0" lvl="1" indent="-228600" algn="l" rtl="0">
              <a:spcBef>
                <a:spcPts val="0"/>
              </a:spcBef>
              <a:spcAft>
                <a:spcPts val="0"/>
              </a:spcAft>
              <a:buSzPts val="1400"/>
              <a:buNone/>
              <a:defRPr sz="1800" b="0" i="0" u="none" strike="noStrike" cap="none"/>
            </a:lvl2pPr>
            <a:lvl3pPr marL="1371600" marR="0" lvl="2" indent="-228600" algn="l" rtl="0">
              <a:spcBef>
                <a:spcPts val="0"/>
              </a:spcBef>
              <a:spcAft>
                <a:spcPts val="0"/>
              </a:spcAft>
              <a:buSzPts val="1400"/>
              <a:buNone/>
              <a:defRPr sz="1800" b="0" i="0" u="none" strike="noStrike" cap="none"/>
            </a:lvl3pPr>
            <a:lvl4pPr marL="1828800" marR="0" lvl="3" indent="-228600" algn="l" rtl="0">
              <a:spcBef>
                <a:spcPts val="0"/>
              </a:spcBef>
              <a:spcAft>
                <a:spcPts val="0"/>
              </a:spcAft>
              <a:buSzPts val="1400"/>
              <a:buNone/>
              <a:defRPr sz="1800" b="0" i="0" u="none" strike="noStrike" cap="none"/>
            </a:lvl4pPr>
            <a:lvl5pPr marL="2286000" marR="0" lvl="4" indent="-228600" algn="l" rtl="0">
              <a:spcBef>
                <a:spcPts val="0"/>
              </a:spcBef>
              <a:spcAft>
                <a:spcPts val="0"/>
              </a:spcAft>
              <a:buSzPts val="1400"/>
              <a:buNone/>
              <a:defRPr sz="1800" b="0" i="0" u="none" strike="noStrike" cap="none"/>
            </a:lvl5pPr>
            <a:lvl6pPr marL="2743200" marR="0" lvl="5" indent="-228600" algn="l" rtl="0">
              <a:spcBef>
                <a:spcPts val="0"/>
              </a:spcBef>
              <a:spcAft>
                <a:spcPts val="0"/>
              </a:spcAft>
              <a:buSzPts val="1400"/>
              <a:buNone/>
              <a:defRPr sz="1800" b="0" i="0" u="none" strike="noStrike" cap="none"/>
            </a:lvl6pPr>
            <a:lvl7pPr marL="3200400" marR="0" lvl="6" indent="-228600" algn="l" rtl="0">
              <a:spcBef>
                <a:spcPts val="0"/>
              </a:spcBef>
              <a:spcAft>
                <a:spcPts val="0"/>
              </a:spcAft>
              <a:buSzPts val="1400"/>
              <a:buNone/>
              <a:defRPr sz="1800" b="0" i="0" u="none" strike="noStrike" cap="none"/>
            </a:lvl7pPr>
            <a:lvl8pPr marL="3657600" marR="0" lvl="7" indent="-228600" algn="l" rtl="0">
              <a:spcBef>
                <a:spcPts val="0"/>
              </a:spcBef>
              <a:spcAft>
                <a:spcPts val="0"/>
              </a:spcAft>
              <a:buSzPts val="1400"/>
              <a:buNone/>
              <a:defRPr sz="1800" b="0" i="0" u="none" strike="noStrike" cap="none"/>
            </a:lvl8pPr>
            <a:lvl9pPr marL="4114800" marR="0" lvl="8" indent="-228600" algn="l" rtl="0">
              <a:spcBef>
                <a:spcPts val="0"/>
              </a:spcBef>
              <a:spcAft>
                <a:spcPts val="0"/>
              </a:spcAft>
              <a:buSzPts val="1400"/>
              <a:buNone/>
              <a:defRPr sz="1800" b="0" i="0" u="none" strike="noStrike" cap="none"/>
            </a:lvl9pPr>
          </a:lstStyle>
          <a:p>
            <a:endParaRPr/>
          </a:p>
        </p:txBody>
      </p:sp>
    </p:spTree>
  </p:cSld>
  <p:clrMap bg1="lt1" tx1="dk1" bg2="dk2" tx2="lt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07"/>
        <p:cNvGrpSpPr/>
        <p:nvPr/>
      </p:nvGrpSpPr>
      <p:grpSpPr>
        <a:xfrm>
          <a:off x="0" y="0"/>
          <a:ext cx="0" cy="0"/>
          <a:chOff x="0" y="0"/>
          <a:chExt cx="0" cy="0"/>
        </a:xfrm>
      </p:grpSpPr>
      <p:sp>
        <p:nvSpPr>
          <p:cNvPr id="108" name="Google Shape;108;p27"/>
          <p:cNvSpPr txBox="1">
            <a:spLocks noGrp="1"/>
          </p:cNvSpPr>
          <p:nvPr>
            <p:ph type="title"/>
          </p:nvPr>
        </p:nvSpPr>
        <p:spPr>
          <a:xfrm>
            <a:off x="457200" y="273600"/>
            <a:ext cx="8229240" cy="1144800"/>
          </a:xfrm>
          <a:prstGeom prst="rect">
            <a:avLst/>
          </a:prstGeom>
          <a:noFill/>
          <a:ln>
            <a:noFill/>
          </a:ln>
        </p:spPr>
        <p:txBody>
          <a:bodyPr spcFirstLastPara="1" wrap="square" lIns="0" tIns="0" rIns="0" bIns="0" anchor="ctr" anchorCtr="0">
            <a:noAutofit/>
          </a:bodyPr>
          <a:lstStyle>
            <a:lvl1pPr marR="0" lvl="0" algn="l" rtl="0">
              <a:lnSpc>
                <a:spcPct val="90000"/>
              </a:lnSpc>
              <a:spcBef>
                <a:spcPts val="0"/>
              </a:spcBef>
              <a:spcAft>
                <a:spcPts val="0"/>
              </a:spcAft>
              <a:buClr>
                <a:schemeClr val="dk1"/>
              </a:buClr>
              <a:buSzPts val="4400"/>
              <a:buFont typeface="Arial"/>
              <a:buNone/>
              <a:defRPr sz="4400" b="0"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09" name="Google Shape;109;p27"/>
          <p:cNvSpPr txBox="1">
            <a:spLocks noGrp="1"/>
          </p:cNvSpPr>
          <p:nvPr>
            <p:ph type="body" idx="1"/>
          </p:nvPr>
        </p:nvSpPr>
        <p:spPr>
          <a:xfrm>
            <a:off x="457200" y="1604520"/>
            <a:ext cx="8229240" cy="3977280"/>
          </a:xfrm>
          <a:prstGeom prst="rect">
            <a:avLst/>
          </a:prstGeom>
          <a:noFill/>
          <a:ln>
            <a:noFill/>
          </a:ln>
        </p:spPr>
        <p:txBody>
          <a:bodyPr spcFirstLastPara="1" wrap="square" lIns="0" tIns="0" rIns="0" bIns="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3"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0.xml"/><Relationship Id="rId1" Type="http://schemas.openxmlformats.org/officeDocument/2006/relationships/slideLayout" Target="../slideLayouts/slideLayout13.xml"/><Relationship Id="rId5" Type="http://schemas.openxmlformats.org/officeDocument/2006/relationships/image" Target="../media/image10.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1.xml"/><Relationship Id="rId1" Type="http://schemas.openxmlformats.org/officeDocument/2006/relationships/slideLayout" Target="../slideLayouts/slideLayout13.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2.xml"/><Relationship Id="rId1" Type="http://schemas.openxmlformats.org/officeDocument/2006/relationships/slideLayout" Target="../slideLayouts/slideLayout13.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3.xml"/><Relationship Id="rId1" Type="http://schemas.openxmlformats.org/officeDocument/2006/relationships/slideLayout" Target="../slideLayouts/slideLayout13.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4.xml"/><Relationship Id="rId1" Type="http://schemas.openxmlformats.org/officeDocument/2006/relationships/slideLayout" Target="../slideLayouts/slideLayout13.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5.xml"/><Relationship Id="rId1" Type="http://schemas.openxmlformats.org/officeDocument/2006/relationships/slideLayout" Target="../slideLayouts/slideLayout13.xml"/><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7.xml"/><Relationship Id="rId1" Type="http://schemas.openxmlformats.org/officeDocument/2006/relationships/slideLayout" Target="../slideLayouts/slideLayout13.xml"/><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2.jpg"/><Relationship Id="rId7"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13.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 Id="rId9"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9.xml"/><Relationship Id="rId1" Type="http://schemas.openxmlformats.org/officeDocument/2006/relationships/slideLayout" Target="../slideLayouts/slideLayout13.xml"/><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25.xml"/></Relationships>
</file>

<file path=ppt/slides/_rels/slide20.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jpg"/><Relationship Id="rId7"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13.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jpg"/><Relationship Id="rId7" Type="http://schemas.openxmlformats.org/officeDocument/2006/relationships/image" Target="../media/image32.png"/><Relationship Id="rId2" Type="http://schemas.openxmlformats.org/officeDocument/2006/relationships/notesSlide" Target="../notesSlides/notesSlide21.xml"/><Relationship Id="rId1" Type="http://schemas.openxmlformats.org/officeDocument/2006/relationships/slideLayout" Target="../slideLayouts/slideLayout13.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22.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2.jpg"/><Relationship Id="rId7" Type="http://schemas.openxmlformats.org/officeDocument/2006/relationships/image" Target="../media/image36.png"/><Relationship Id="rId2" Type="http://schemas.openxmlformats.org/officeDocument/2006/relationships/notesSlide" Target="../notesSlides/notesSlide22.xml"/><Relationship Id="rId1" Type="http://schemas.openxmlformats.org/officeDocument/2006/relationships/slideLayout" Target="../slideLayouts/slideLayout13.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23.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2.jpg"/><Relationship Id="rId7" Type="http://schemas.openxmlformats.org/officeDocument/2006/relationships/image" Target="../media/image41.png"/><Relationship Id="rId2" Type="http://schemas.openxmlformats.org/officeDocument/2006/relationships/notesSlide" Target="../notesSlides/notesSlide23.xml"/><Relationship Id="rId1" Type="http://schemas.openxmlformats.org/officeDocument/2006/relationships/slideLayout" Target="../slideLayouts/slideLayout13.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24.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image" Target="../media/image43.png"/><Relationship Id="rId2" Type="http://schemas.openxmlformats.org/officeDocument/2006/relationships/notesSlide" Target="../notesSlides/notesSlide24.xml"/><Relationship Id="rId1" Type="http://schemas.openxmlformats.org/officeDocument/2006/relationships/slideLayout" Target="../slideLayouts/slideLayout13.xml"/><Relationship Id="rId6" Type="http://schemas.openxmlformats.org/officeDocument/2006/relationships/image" Target="../media/image42.png"/><Relationship Id="rId5" Type="http://schemas.openxmlformats.org/officeDocument/2006/relationships/image" Target="../media/image37.png"/><Relationship Id="rId4" Type="http://schemas.openxmlformats.org/officeDocument/2006/relationships/image" Target="../media/image24.png"/></Relationships>
</file>

<file path=ppt/slides/_rels/slide2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5.xml"/><Relationship Id="rId1" Type="http://schemas.openxmlformats.org/officeDocument/2006/relationships/slideLayout" Target="../slideLayouts/slideLayout13.xml"/><Relationship Id="rId4" Type="http://schemas.openxmlformats.org/officeDocument/2006/relationships/image" Target="../media/image44.png"/></Relationships>
</file>

<file path=ppt/slides/_rels/slide2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25.xml"/></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25.xml"/><Relationship Id="rId5" Type="http://schemas.openxmlformats.org/officeDocument/2006/relationships/image" Target="../media/image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5.xml"/><Relationship Id="rId1" Type="http://schemas.openxmlformats.org/officeDocument/2006/relationships/slideLayout" Target="../slideLayouts/slideLayout25.xml"/></Relationships>
</file>

<file path=ppt/slides/_rels/slide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6.xml"/><Relationship Id="rId1" Type="http://schemas.openxmlformats.org/officeDocument/2006/relationships/slideLayout" Target="../slideLayouts/slideLayout25.xml"/></Relationships>
</file>

<file path=ppt/slides/_rels/slide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7.xml"/><Relationship Id="rId1" Type="http://schemas.openxmlformats.org/officeDocument/2006/relationships/slideLayout" Target="../slideLayouts/slideLayout25.xml"/></Relationships>
</file>

<file path=ppt/slides/_rels/slide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8.xml"/><Relationship Id="rId1" Type="http://schemas.openxmlformats.org/officeDocument/2006/relationships/slideLayout" Target="../slideLayouts/slideLayout25.xml"/><Relationship Id="rId6" Type="http://schemas.openxmlformats.org/officeDocument/2006/relationships/image" Target="../media/image7.jpg"/><Relationship Id="rId5" Type="http://schemas.openxmlformats.org/officeDocument/2006/relationships/image" Target="../media/image6.png"/><Relationship Id="rId4" Type="http://schemas.openxmlformats.org/officeDocument/2006/relationships/image" Target="../media/image5.jpg"/></Relationships>
</file>

<file path=ppt/slides/_rels/slide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9.xml"/><Relationship Id="rId1" Type="http://schemas.openxmlformats.org/officeDocument/2006/relationships/slideLayout" Target="../slideLayouts/slideLayout13.xml"/><Relationship Id="rId4" Type="http://schemas.openxmlformats.org/officeDocument/2006/relationships/image" Target="../media/image8.gif"/></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61"/>
        <p:cNvGrpSpPr/>
        <p:nvPr/>
      </p:nvGrpSpPr>
      <p:grpSpPr>
        <a:xfrm>
          <a:off x="0" y="0"/>
          <a:ext cx="0" cy="0"/>
          <a:chOff x="0" y="0"/>
          <a:chExt cx="0" cy="0"/>
        </a:xfrm>
      </p:grpSpPr>
      <p:sp>
        <p:nvSpPr>
          <p:cNvPr id="162" name="Google Shape;162;p40"/>
          <p:cNvSpPr/>
          <p:nvPr/>
        </p:nvSpPr>
        <p:spPr>
          <a:xfrm>
            <a:off x="4550" y="2117850"/>
            <a:ext cx="8997000" cy="1086600"/>
          </a:xfrm>
          <a:prstGeom prst="rect">
            <a:avLst/>
          </a:prstGeom>
          <a:noFill/>
          <a:ln>
            <a:noFill/>
          </a:ln>
        </p:spPr>
        <p:txBody>
          <a:bodyPr spcFirstLastPara="1" wrap="square" lIns="90000" tIns="45000" rIns="90000" bIns="45000" anchor="ctr" anchorCtr="0">
            <a:noAutofit/>
          </a:bodyPr>
          <a:lstStyle/>
          <a:p>
            <a:pPr marL="0" marR="0" lvl="0" indent="0" algn="ctr" rtl="0">
              <a:lnSpc>
                <a:spcPct val="100000"/>
              </a:lnSpc>
              <a:spcBef>
                <a:spcPts val="0"/>
              </a:spcBef>
              <a:spcAft>
                <a:spcPts val="0"/>
              </a:spcAft>
              <a:buNone/>
            </a:pPr>
            <a:r>
              <a:rPr lang="en-US" sz="3600">
                <a:solidFill>
                  <a:srgbClr val="17375E"/>
                </a:solidFill>
                <a:latin typeface="Calibri"/>
                <a:ea typeface="Calibri"/>
                <a:cs typeface="Calibri"/>
                <a:sym typeface="Calibri"/>
              </a:rPr>
              <a:t>Plant Leaf Classification </a:t>
            </a:r>
            <a:endParaRPr sz="3600">
              <a:solidFill>
                <a:srgbClr val="17375E"/>
              </a:solidFill>
              <a:latin typeface="Calibri"/>
              <a:ea typeface="Calibri"/>
              <a:cs typeface="Calibri"/>
              <a:sym typeface="Calibri"/>
            </a:endParaRPr>
          </a:p>
          <a:p>
            <a:pPr marL="0" marR="0" lvl="0" indent="0" algn="ctr" rtl="0">
              <a:lnSpc>
                <a:spcPct val="100000"/>
              </a:lnSpc>
              <a:spcBef>
                <a:spcPts val="0"/>
              </a:spcBef>
              <a:spcAft>
                <a:spcPts val="0"/>
              </a:spcAft>
              <a:buNone/>
            </a:pPr>
            <a:r>
              <a:rPr lang="en-US" sz="3600" b="0" i="0" u="none" strike="noStrike" cap="none">
                <a:solidFill>
                  <a:srgbClr val="17375E"/>
                </a:solidFill>
                <a:latin typeface="Calibri"/>
                <a:ea typeface="Calibri"/>
                <a:cs typeface="Calibri"/>
                <a:sym typeface="Calibri"/>
              </a:rPr>
              <a:t>Group </a:t>
            </a:r>
            <a:r>
              <a:rPr lang="en-US" sz="3600">
                <a:solidFill>
                  <a:srgbClr val="17375E"/>
                </a:solidFill>
                <a:latin typeface="Calibri"/>
                <a:ea typeface="Calibri"/>
                <a:cs typeface="Calibri"/>
                <a:sym typeface="Calibri"/>
              </a:rPr>
              <a:t>9</a:t>
            </a:r>
            <a:endParaRPr sz="3600" b="0" i="0" u="none" strike="noStrike" cap="none">
              <a:latin typeface="Arial"/>
              <a:ea typeface="Arial"/>
              <a:cs typeface="Arial"/>
              <a:sym typeface="Arial"/>
            </a:endParaRPr>
          </a:p>
        </p:txBody>
      </p:sp>
      <p:sp>
        <p:nvSpPr>
          <p:cNvPr id="163" name="Google Shape;163;p40"/>
          <p:cNvSpPr/>
          <p:nvPr/>
        </p:nvSpPr>
        <p:spPr>
          <a:xfrm>
            <a:off x="904200" y="3548350"/>
            <a:ext cx="7335600" cy="14145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None/>
            </a:pPr>
            <a:r>
              <a:rPr lang="en-US" sz="1800">
                <a:solidFill>
                  <a:srgbClr val="17375E"/>
                </a:solidFill>
                <a:latin typeface="Calibri"/>
                <a:ea typeface="Calibri"/>
                <a:cs typeface="Calibri"/>
                <a:sym typeface="Calibri"/>
              </a:rPr>
              <a:t>Kapil Sharma</a:t>
            </a:r>
            <a:endParaRPr sz="1800" b="0" i="0" u="none" strike="noStrike" cap="none">
              <a:latin typeface="Arial"/>
              <a:ea typeface="Arial"/>
              <a:cs typeface="Arial"/>
              <a:sym typeface="Arial"/>
            </a:endParaRPr>
          </a:p>
          <a:p>
            <a:pPr marL="0" marR="0" lvl="0" indent="0" algn="ctr" rtl="0">
              <a:lnSpc>
                <a:spcPct val="100000"/>
              </a:lnSpc>
              <a:spcBef>
                <a:spcPts val="479"/>
              </a:spcBef>
              <a:spcAft>
                <a:spcPts val="0"/>
              </a:spcAft>
              <a:buNone/>
            </a:pPr>
            <a:r>
              <a:rPr lang="en-US" sz="1800">
                <a:solidFill>
                  <a:srgbClr val="17375E"/>
                </a:solidFill>
                <a:latin typeface="Calibri"/>
                <a:ea typeface="Calibri"/>
                <a:cs typeface="Calibri"/>
                <a:sym typeface="Calibri"/>
              </a:rPr>
              <a:t>Harshavardhan Reddy Ramireddy</a:t>
            </a:r>
            <a:endParaRPr sz="1800" b="0" i="0" u="none" strike="noStrike" cap="none">
              <a:latin typeface="Arial"/>
              <a:ea typeface="Arial"/>
              <a:cs typeface="Arial"/>
              <a:sym typeface="Arial"/>
            </a:endParaRPr>
          </a:p>
          <a:p>
            <a:pPr marL="0" marR="0" lvl="0" indent="0" algn="ctr" rtl="0">
              <a:lnSpc>
                <a:spcPct val="100000"/>
              </a:lnSpc>
              <a:spcBef>
                <a:spcPts val="479"/>
              </a:spcBef>
              <a:spcAft>
                <a:spcPts val="0"/>
              </a:spcAft>
              <a:buNone/>
            </a:pPr>
            <a:r>
              <a:rPr lang="en-US" sz="1800">
                <a:solidFill>
                  <a:srgbClr val="17375E"/>
                </a:solidFill>
                <a:latin typeface="Calibri"/>
                <a:ea typeface="Calibri"/>
                <a:cs typeface="Calibri"/>
                <a:sym typeface="Calibri"/>
              </a:rPr>
              <a:t>Jinal Patel</a:t>
            </a:r>
            <a:endParaRPr sz="1800" b="0" i="0" u="none" strike="noStrike" cap="none">
              <a:latin typeface="Arial"/>
              <a:ea typeface="Arial"/>
              <a:cs typeface="Arial"/>
              <a:sym typeface="Arial"/>
            </a:endParaRPr>
          </a:p>
          <a:p>
            <a:pPr marL="0" marR="0" lvl="0" indent="0" algn="ctr" rtl="0">
              <a:lnSpc>
                <a:spcPct val="100000"/>
              </a:lnSpc>
              <a:spcBef>
                <a:spcPts val="479"/>
              </a:spcBef>
              <a:spcAft>
                <a:spcPts val="0"/>
              </a:spcAft>
              <a:buNone/>
            </a:pPr>
            <a:r>
              <a:rPr lang="en-US" sz="1800">
                <a:solidFill>
                  <a:srgbClr val="17375E"/>
                </a:solidFill>
                <a:latin typeface="Calibri"/>
                <a:ea typeface="Calibri"/>
                <a:cs typeface="Calibri"/>
                <a:sym typeface="Calibri"/>
              </a:rPr>
              <a:t>Alankrit Verma</a:t>
            </a:r>
            <a:r>
              <a:rPr lang="en-US" sz="1800" b="0" i="0" u="none" strike="noStrike" cap="none">
                <a:solidFill>
                  <a:srgbClr val="17375E"/>
                </a:solidFill>
                <a:latin typeface="Calibri"/>
                <a:ea typeface="Calibri"/>
                <a:cs typeface="Calibri"/>
                <a:sym typeface="Calibri"/>
              </a:rPr>
              <a:t> </a:t>
            </a:r>
            <a:endParaRPr sz="1800" b="0" i="0" u="none" strike="noStrike" cap="none">
              <a:latin typeface="Arial"/>
              <a:ea typeface="Arial"/>
              <a:cs typeface="Arial"/>
              <a:sym typeface="Arial"/>
            </a:endParaRPr>
          </a:p>
          <a:p>
            <a:pPr marL="0" marR="0" lvl="0" indent="0" algn="ctr" rtl="0">
              <a:lnSpc>
                <a:spcPct val="100000"/>
              </a:lnSpc>
              <a:spcBef>
                <a:spcPts val="479"/>
              </a:spcBef>
              <a:spcAft>
                <a:spcPts val="0"/>
              </a:spcAft>
              <a:buNone/>
            </a:pPr>
            <a:endParaRPr sz="1800" b="0" i="0" u="none" strike="noStrike" cap="none">
              <a:latin typeface="Arial"/>
              <a:ea typeface="Arial"/>
              <a:cs typeface="Arial"/>
              <a:sym typeface="Arial"/>
            </a:endParaRPr>
          </a:p>
        </p:txBody>
      </p:sp>
      <p:sp>
        <p:nvSpPr>
          <p:cNvPr id="164" name="Google Shape;164;p40"/>
          <p:cNvSpPr/>
          <p:nvPr/>
        </p:nvSpPr>
        <p:spPr>
          <a:xfrm>
            <a:off x="137160" y="5034895"/>
            <a:ext cx="8731800" cy="1143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None/>
            </a:pPr>
            <a:r>
              <a:rPr lang="en-US" sz="1600" b="0" i="0" u="none" strike="noStrike" cap="none">
                <a:solidFill>
                  <a:srgbClr val="17375E"/>
                </a:solidFill>
                <a:latin typeface="Calibri"/>
                <a:ea typeface="Calibri"/>
                <a:cs typeface="Calibri"/>
                <a:sym typeface="Calibri"/>
              </a:rPr>
              <a:t>CS5542 – Big Data Analytics and Application - Project Presentation</a:t>
            </a:r>
            <a:endParaRPr sz="1600" b="0" i="0" u="none" strike="noStrike" cap="none">
              <a:latin typeface="Arial"/>
              <a:ea typeface="Arial"/>
              <a:cs typeface="Arial"/>
              <a:sym typeface="Arial"/>
            </a:endParaRPr>
          </a:p>
          <a:p>
            <a:pPr marL="0" marR="0" lvl="0" indent="0" algn="ctr" rtl="0">
              <a:lnSpc>
                <a:spcPct val="100000"/>
              </a:lnSpc>
              <a:spcBef>
                <a:spcPts val="320"/>
              </a:spcBef>
              <a:spcAft>
                <a:spcPts val="0"/>
              </a:spcAft>
              <a:buNone/>
            </a:pPr>
            <a:endParaRPr sz="1600" b="0" i="0" u="none" strike="noStrike" cap="none">
              <a:latin typeface="Arial"/>
              <a:ea typeface="Arial"/>
              <a:cs typeface="Arial"/>
              <a:sym typeface="Arial"/>
            </a:endParaRPr>
          </a:p>
          <a:p>
            <a:pPr marL="0" marR="0" lvl="0" indent="0" algn="ctr" rtl="0">
              <a:lnSpc>
                <a:spcPct val="100000"/>
              </a:lnSpc>
              <a:spcBef>
                <a:spcPts val="281"/>
              </a:spcBef>
              <a:spcAft>
                <a:spcPts val="0"/>
              </a:spcAft>
              <a:buNone/>
            </a:pPr>
            <a:endParaRPr sz="1600" b="0" i="0" u="none" strike="noStrike" cap="none">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30"/>
        <p:cNvGrpSpPr/>
        <p:nvPr/>
      </p:nvGrpSpPr>
      <p:grpSpPr>
        <a:xfrm>
          <a:off x="0" y="0"/>
          <a:ext cx="0" cy="0"/>
          <a:chOff x="0" y="0"/>
          <a:chExt cx="0" cy="0"/>
        </a:xfrm>
      </p:grpSpPr>
      <p:sp>
        <p:nvSpPr>
          <p:cNvPr id="231" name="Google Shape;231;p49"/>
          <p:cNvSpPr/>
          <p:nvPr/>
        </p:nvSpPr>
        <p:spPr>
          <a:xfrm>
            <a:off x="457200" y="257400"/>
            <a:ext cx="8228400" cy="864600"/>
          </a:xfrm>
          <a:prstGeom prst="rect">
            <a:avLst/>
          </a:prstGeom>
          <a:noFill/>
          <a:ln>
            <a:noFill/>
          </a:ln>
        </p:spPr>
        <p:txBody>
          <a:bodyPr spcFirstLastPara="1" wrap="square" lIns="90000" tIns="45000" rIns="90000" bIns="45000" anchor="ctr" anchorCtr="0">
            <a:noAutofit/>
          </a:bodyPr>
          <a:lstStyle/>
          <a:p>
            <a:pPr marL="0" marR="0" lvl="0" indent="0" algn="ctr" rtl="0">
              <a:lnSpc>
                <a:spcPct val="100000"/>
              </a:lnSpc>
              <a:spcBef>
                <a:spcPts val="0"/>
              </a:spcBef>
              <a:spcAft>
                <a:spcPts val="0"/>
              </a:spcAft>
              <a:buClr>
                <a:srgbClr val="17375E"/>
              </a:buClr>
              <a:buSzPts val="4400"/>
              <a:buFont typeface="Calibri"/>
              <a:buNone/>
            </a:pPr>
            <a:r>
              <a:rPr lang="en-US" sz="4400" b="0" i="0" u="none" strike="noStrike" cap="none">
                <a:solidFill>
                  <a:srgbClr val="17375E"/>
                </a:solidFill>
                <a:latin typeface="Calibri"/>
                <a:ea typeface="Calibri"/>
                <a:cs typeface="Calibri"/>
                <a:sym typeface="Calibri"/>
              </a:rPr>
              <a:t>Decision Tree – Pruning </a:t>
            </a:r>
            <a:endParaRPr sz="4400" b="0" i="0" u="none" strike="noStrike" cap="none">
              <a:solidFill>
                <a:srgbClr val="000000"/>
              </a:solidFill>
              <a:latin typeface="Arial"/>
              <a:ea typeface="Arial"/>
              <a:cs typeface="Arial"/>
              <a:sym typeface="Arial"/>
            </a:endParaRPr>
          </a:p>
        </p:txBody>
      </p:sp>
      <p:sp>
        <p:nvSpPr>
          <p:cNvPr id="232" name="Google Shape;232;p49"/>
          <p:cNvSpPr/>
          <p:nvPr/>
        </p:nvSpPr>
        <p:spPr>
          <a:xfrm>
            <a:off x="669350" y="1122125"/>
            <a:ext cx="7368000" cy="2045100"/>
          </a:xfrm>
          <a:prstGeom prst="rect">
            <a:avLst/>
          </a:prstGeom>
          <a:noFill/>
          <a:ln>
            <a:noFill/>
          </a:ln>
        </p:spPr>
        <p:txBody>
          <a:bodyPr spcFirstLastPara="1" wrap="square" lIns="90000" tIns="45000" rIns="90000" bIns="45000" anchor="t" anchorCtr="0">
            <a:noAutofit/>
          </a:bodyPr>
          <a:lstStyle/>
          <a:p>
            <a:pPr marL="720" marR="0" lvl="0" indent="0" algn="l" rtl="0">
              <a:lnSpc>
                <a:spcPct val="100000"/>
              </a:lnSpc>
              <a:spcBef>
                <a:spcPts val="0"/>
              </a:spcBef>
              <a:spcAft>
                <a:spcPts val="0"/>
              </a:spcAft>
              <a:buNone/>
            </a:pPr>
            <a:endParaRPr sz="1200" b="0" i="0" u="none" strike="noStrike" cap="none">
              <a:solidFill>
                <a:srgbClr val="000000"/>
              </a:solidFill>
              <a:latin typeface="Arial"/>
              <a:ea typeface="Arial"/>
              <a:cs typeface="Arial"/>
              <a:sym typeface="Arial"/>
            </a:endParaRPr>
          </a:p>
          <a:p>
            <a:pPr marL="285840" marR="0" lvl="0" indent="-285120" algn="l" rtl="0">
              <a:spcBef>
                <a:spcPts val="0"/>
              </a:spcBef>
              <a:spcAft>
                <a:spcPts val="0"/>
              </a:spcAft>
              <a:buClr>
                <a:srgbClr val="17375E"/>
              </a:buClr>
              <a:buSzPts val="1200"/>
              <a:buFont typeface="Arial"/>
              <a:buAutoNum type="arabicPeriod"/>
            </a:pPr>
            <a:r>
              <a:rPr lang="en-US" sz="1200" b="0" i="0" u="none" strike="noStrike" cap="none">
                <a:solidFill>
                  <a:schemeClr val="dk1"/>
                </a:solidFill>
                <a:latin typeface="Arial"/>
                <a:ea typeface="Arial"/>
                <a:cs typeface="Arial"/>
                <a:sym typeface="Arial"/>
              </a:rPr>
              <a:t>Use recursive binary splitting to grow a large tree on the training data, stopping only when each terminal node has fewer than some minimum number of observations. </a:t>
            </a:r>
            <a:endParaRPr/>
          </a:p>
          <a:p>
            <a:pPr marL="285840" marR="0" lvl="0" indent="-285120" algn="l" rtl="0">
              <a:spcBef>
                <a:spcPts val="0"/>
              </a:spcBef>
              <a:spcAft>
                <a:spcPts val="0"/>
              </a:spcAft>
              <a:buClr>
                <a:srgbClr val="17375E"/>
              </a:buClr>
              <a:buSzPts val="1200"/>
              <a:buFont typeface="Arial"/>
              <a:buAutoNum type="arabicPeriod"/>
            </a:pPr>
            <a:r>
              <a:rPr lang="en-US" sz="1200" b="0" i="0" u="none" strike="noStrike" cap="none">
                <a:solidFill>
                  <a:schemeClr val="dk1"/>
                </a:solidFill>
                <a:latin typeface="Arial"/>
                <a:ea typeface="Arial"/>
                <a:cs typeface="Arial"/>
                <a:sym typeface="Arial"/>
              </a:rPr>
              <a:t>Apply cost complexity pruning to the large tree in order to obtain a sequence of best subtrees, as a function of α. </a:t>
            </a:r>
            <a:endParaRPr/>
          </a:p>
          <a:p>
            <a:pPr marL="285840" marR="0" lvl="0" indent="-285120" algn="l" rtl="0">
              <a:spcBef>
                <a:spcPts val="0"/>
              </a:spcBef>
              <a:spcAft>
                <a:spcPts val="0"/>
              </a:spcAft>
              <a:buClr>
                <a:srgbClr val="17375E"/>
              </a:buClr>
              <a:buSzPts val="1200"/>
              <a:buFont typeface="Arial"/>
              <a:buAutoNum type="arabicPeriod"/>
            </a:pPr>
            <a:r>
              <a:rPr lang="en-US" sz="1200" b="0" i="0" u="none" strike="noStrike" cap="none">
                <a:solidFill>
                  <a:schemeClr val="dk1"/>
                </a:solidFill>
                <a:latin typeface="Arial"/>
                <a:ea typeface="Arial"/>
                <a:cs typeface="Arial"/>
                <a:sym typeface="Arial"/>
              </a:rPr>
              <a:t>Use K-fold cross-validation to choose α. That is, divide the training observations into K folds. For each k = 1,...,K: (a) Repeat Steps 1 and 2 on all but the kth fold of the training data. (b) Evaluate the mean squared prediction error on the data in the left-out kth fold, as a function of α. Average the results for each value of α, and pick α to minimize the average error. </a:t>
            </a:r>
            <a:endParaRPr/>
          </a:p>
          <a:p>
            <a:pPr marL="285840" marR="0" lvl="0" indent="-285120" algn="l" rtl="0">
              <a:spcBef>
                <a:spcPts val="0"/>
              </a:spcBef>
              <a:spcAft>
                <a:spcPts val="0"/>
              </a:spcAft>
              <a:buClr>
                <a:srgbClr val="17375E"/>
              </a:buClr>
              <a:buSzPts val="1200"/>
              <a:buFont typeface="Arial"/>
              <a:buAutoNum type="arabicPeriod"/>
            </a:pPr>
            <a:r>
              <a:rPr lang="en-US" sz="1200" b="0" i="0" u="none" strike="noStrike" cap="none">
                <a:solidFill>
                  <a:schemeClr val="dk1"/>
                </a:solidFill>
                <a:latin typeface="Arial"/>
                <a:ea typeface="Arial"/>
                <a:cs typeface="Arial"/>
                <a:sym typeface="Arial"/>
              </a:rPr>
              <a:t>Return the subtree from Step 2 that corresponds to the chosen value of α.</a:t>
            </a:r>
            <a:endParaRPr/>
          </a:p>
          <a:p>
            <a:pPr marL="285840" marR="0" lvl="0" indent="-208920" algn="l" rtl="0">
              <a:spcBef>
                <a:spcPts val="0"/>
              </a:spcBef>
              <a:spcAft>
                <a:spcPts val="0"/>
              </a:spcAft>
              <a:buClr>
                <a:srgbClr val="17375E"/>
              </a:buClr>
              <a:buSzPts val="1200"/>
              <a:buFont typeface="Arial"/>
              <a:buNone/>
            </a:pPr>
            <a:endParaRPr sz="1200" b="0" i="0" u="none" strike="noStrike" cap="none">
              <a:solidFill>
                <a:srgbClr val="000000"/>
              </a:solidFill>
              <a:latin typeface="Arial"/>
              <a:ea typeface="Arial"/>
              <a:cs typeface="Arial"/>
              <a:sym typeface="Arial"/>
            </a:endParaRPr>
          </a:p>
          <a:p>
            <a:pPr marL="285840" marR="0" lvl="0" indent="-208920" algn="l" rtl="0">
              <a:spcBef>
                <a:spcPts val="0"/>
              </a:spcBef>
              <a:spcAft>
                <a:spcPts val="0"/>
              </a:spcAft>
              <a:buClr>
                <a:srgbClr val="17375E"/>
              </a:buClr>
              <a:buSzPts val="1200"/>
              <a:buFont typeface="Arial"/>
              <a:buNone/>
            </a:pPr>
            <a:endParaRPr sz="1200" b="0" i="0" u="none" strike="noStrike" cap="none">
              <a:solidFill>
                <a:srgbClr val="000000"/>
              </a:solidFill>
              <a:latin typeface="Arial"/>
              <a:ea typeface="Arial"/>
              <a:cs typeface="Arial"/>
              <a:sym typeface="Arial"/>
            </a:endParaRPr>
          </a:p>
        </p:txBody>
      </p:sp>
      <p:pic>
        <p:nvPicPr>
          <p:cNvPr id="233" name="Google Shape;233;p49" descr="Cost-Complexity Pruning - ML Wiki"/>
          <p:cNvPicPr preferRelativeResize="0"/>
          <p:nvPr/>
        </p:nvPicPr>
        <p:blipFill rotWithShape="1">
          <a:blip r:embed="rId4">
            <a:alphaModFix/>
          </a:blip>
          <a:srcRect/>
          <a:stretch/>
        </p:blipFill>
        <p:spPr>
          <a:xfrm>
            <a:off x="2188632" y="3960861"/>
            <a:ext cx="4457700" cy="1866900"/>
          </a:xfrm>
          <a:prstGeom prst="rect">
            <a:avLst/>
          </a:prstGeom>
          <a:noFill/>
          <a:ln>
            <a:noFill/>
          </a:ln>
        </p:spPr>
      </p:pic>
      <p:pic>
        <p:nvPicPr>
          <p:cNvPr id="234" name="Google Shape;234;p49"/>
          <p:cNvPicPr preferRelativeResize="0"/>
          <p:nvPr/>
        </p:nvPicPr>
        <p:blipFill rotWithShape="1">
          <a:blip r:embed="rId5">
            <a:alphaModFix/>
          </a:blip>
          <a:srcRect/>
          <a:stretch/>
        </p:blipFill>
        <p:spPr>
          <a:xfrm>
            <a:off x="3052750" y="2952750"/>
            <a:ext cx="3038475" cy="8646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38"/>
        <p:cNvGrpSpPr/>
        <p:nvPr/>
      </p:nvGrpSpPr>
      <p:grpSpPr>
        <a:xfrm>
          <a:off x="0" y="0"/>
          <a:ext cx="0" cy="0"/>
          <a:chOff x="0" y="0"/>
          <a:chExt cx="0" cy="0"/>
        </a:xfrm>
      </p:grpSpPr>
      <p:sp>
        <p:nvSpPr>
          <p:cNvPr id="239" name="Google Shape;239;p50"/>
          <p:cNvSpPr/>
          <p:nvPr/>
        </p:nvSpPr>
        <p:spPr>
          <a:xfrm>
            <a:off x="457800" y="207175"/>
            <a:ext cx="8228400" cy="760800"/>
          </a:xfrm>
          <a:prstGeom prst="rect">
            <a:avLst/>
          </a:prstGeom>
          <a:noFill/>
          <a:ln>
            <a:noFill/>
          </a:ln>
        </p:spPr>
        <p:txBody>
          <a:bodyPr spcFirstLastPara="1" wrap="square" lIns="90000" tIns="45000" rIns="90000" bIns="45000" anchor="ctr" anchorCtr="0">
            <a:noAutofit/>
          </a:bodyPr>
          <a:lstStyle/>
          <a:p>
            <a:pPr marL="0" marR="0" lvl="0" indent="0" algn="ctr" rtl="0">
              <a:lnSpc>
                <a:spcPct val="100000"/>
              </a:lnSpc>
              <a:spcBef>
                <a:spcPts val="0"/>
              </a:spcBef>
              <a:spcAft>
                <a:spcPts val="0"/>
              </a:spcAft>
              <a:buClr>
                <a:srgbClr val="17375E"/>
              </a:buClr>
              <a:buSzPts val="4400"/>
              <a:buFont typeface="Calibri"/>
              <a:buNone/>
            </a:pPr>
            <a:r>
              <a:rPr lang="en-US" sz="4400" b="0" i="0" u="none" strike="noStrike" cap="none">
                <a:solidFill>
                  <a:srgbClr val="17375E"/>
                </a:solidFill>
                <a:latin typeface="Calibri"/>
                <a:ea typeface="Calibri"/>
                <a:cs typeface="Calibri"/>
                <a:sym typeface="Calibri"/>
              </a:rPr>
              <a:t>Random Forest</a:t>
            </a:r>
            <a:endParaRPr sz="4400" b="0" i="0" u="none" strike="noStrike" cap="none">
              <a:solidFill>
                <a:srgbClr val="000000"/>
              </a:solidFill>
              <a:latin typeface="Arial"/>
              <a:ea typeface="Arial"/>
              <a:cs typeface="Arial"/>
              <a:sym typeface="Arial"/>
            </a:endParaRPr>
          </a:p>
        </p:txBody>
      </p:sp>
      <p:sp>
        <p:nvSpPr>
          <p:cNvPr id="240" name="Google Shape;240;p50"/>
          <p:cNvSpPr/>
          <p:nvPr/>
        </p:nvSpPr>
        <p:spPr>
          <a:xfrm>
            <a:off x="681824" y="967975"/>
            <a:ext cx="8004300" cy="2307000"/>
          </a:xfrm>
          <a:prstGeom prst="rect">
            <a:avLst/>
          </a:prstGeom>
          <a:noFill/>
          <a:ln>
            <a:noFill/>
          </a:ln>
        </p:spPr>
        <p:txBody>
          <a:bodyPr spcFirstLastPara="1" wrap="square" lIns="90000" tIns="45000" rIns="90000" bIns="45000" anchor="t" anchorCtr="0">
            <a:noAutofit/>
          </a:bodyPr>
          <a:lstStyle/>
          <a:p>
            <a:pPr marL="720" marR="0" lvl="0" indent="0" algn="l" rtl="0">
              <a:lnSpc>
                <a:spcPct val="100000"/>
              </a:lnSpc>
              <a:spcBef>
                <a:spcPts val="0"/>
              </a:spcBef>
              <a:spcAft>
                <a:spcPts val="0"/>
              </a:spcAft>
              <a:buNone/>
            </a:pPr>
            <a:endParaRPr sz="1200" b="0" i="0" u="none" strike="noStrike" cap="none">
              <a:solidFill>
                <a:srgbClr val="000000"/>
              </a:solidFill>
              <a:latin typeface="Arial"/>
              <a:ea typeface="Arial"/>
              <a:cs typeface="Arial"/>
              <a:sym typeface="Arial"/>
            </a:endParaRPr>
          </a:p>
          <a:p>
            <a:pPr marL="285840" marR="0" lvl="0" indent="-285120" algn="l" rtl="0">
              <a:spcBef>
                <a:spcPts val="0"/>
              </a:spcBef>
              <a:spcAft>
                <a:spcPts val="0"/>
              </a:spcAft>
              <a:buClr>
                <a:srgbClr val="17375E"/>
              </a:buClr>
              <a:buSzPts val="1200"/>
              <a:buFont typeface="Arial"/>
              <a:buChar char="•"/>
            </a:pPr>
            <a:r>
              <a:rPr lang="en-US" sz="1200" b="0" i="0" u="none" strike="noStrike" cap="none">
                <a:solidFill>
                  <a:srgbClr val="000000"/>
                </a:solidFill>
                <a:latin typeface="Arial"/>
                <a:ea typeface="Arial"/>
                <a:cs typeface="Arial"/>
                <a:sym typeface="Arial"/>
              </a:rPr>
              <a:t>Random Forest is a tree-based machine learning algorithm that leverages the power of multiple decision trees for making decisions. As the name suggests, it is a “forest” of trees!</a:t>
            </a:r>
            <a:endParaRPr/>
          </a:p>
          <a:p>
            <a:pPr marL="285840" marR="0" lvl="0" indent="-208920" algn="l" rtl="0">
              <a:spcBef>
                <a:spcPts val="0"/>
              </a:spcBef>
              <a:spcAft>
                <a:spcPts val="0"/>
              </a:spcAft>
              <a:buClr>
                <a:srgbClr val="17375E"/>
              </a:buClr>
              <a:buSzPts val="1200"/>
              <a:buFont typeface="Arial"/>
              <a:buNone/>
            </a:pPr>
            <a:endParaRPr sz="1200" b="0" i="0" u="none" strike="noStrike" cap="none">
              <a:solidFill>
                <a:srgbClr val="000000"/>
              </a:solidFill>
              <a:latin typeface="Arial"/>
              <a:ea typeface="Arial"/>
              <a:cs typeface="Arial"/>
              <a:sym typeface="Arial"/>
            </a:endParaRPr>
          </a:p>
          <a:p>
            <a:pPr marL="285840" marR="0" lvl="0" indent="-285120" algn="l" rtl="0">
              <a:spcBef>
                <a:spcPts val="0"/>
              </a:spcBef>
              <a:spcAft>
                <a:spcPts val="0"/>
              </a:spcAft>
              <a:buClr>
                <a:srgbClr val="17375E"/>
              </a:buClr>
              <a:buSzPts val="1200"/>
              <a:buFont typeface="Arial"/>
              <a:buChar char="•"/>
            </a:pPr>
            <a:r>
              <a:rPr lang="en-US" sz="1200" b="0" i="0" u="none" strike="noStrike" cap="none">
                <a:solidFill>
                  <a:srgbClr val="000000"/>
                </a:solidFill>
                <a:latin typeface="Arial"/>
                <a:ea typeface="Arial"/>
                <a:cs typeface="Arial"/>
                <a:sym typeface="Arial"/>
              </a:rPr>
              <a:t>But why do we call it a “random” forest? That’s because it is a forest of randomly created decision trees. Each node in the decision tree works on a random subset of features to calculate the output. The random forest then combines the output of individual decision trees to generate the final output.</a:t>
            </a:r>
            <a:endParaRPr/>
          </a:p>
          <a:p>
            <a:pPr marL="285840" marR="0" lvl="0" indent="-208920" algn="l" rtl="0">
              <a:spcBef>
                <a:spcPts val="0"/>
              </a:spcBef>
              <a:spcAft>
                <a:spcPts val="0"/>
              </a:spcAft>
              <a:buClr>
                <a:srgbClr val="17375E"/>
              </a:buClr>
              <a:buSzPts val="1200"/>
              <a:buFont typeface="Arial"/>
              <a:buNone/>
            </a:pPr>
            <a:endParaRPr sz="1200" b="0" i="0" u="none" strike="noStrike" cap="none">
              <a:solidFill>
                <a:srgbClr val="000000"/>
              </a:solidFill>
              <a:latin typeface="Arial"/>
              <a:ea typeface="Arial"/>
              <a:cs typeface="Arial"/>
              <a:sym typeface="Arial"/>
            </a:endParaRPr>
          </a:p>
          <a:p>
            <a:pPr marL="720" marR="0" lvl="0" indent="0" algn="l" rtl="0">
              <a:spcBef>
                <a:spcPts val="0"/>
              </a:spcBef>
              <a:spcAft>
                <a:spcPts val="0"/>
              </a:spcAft>
              <a:buNone/>
            </a:pPr>
            <a:r>
              <a:rPr lang="en-US" sz="1200" b="0" i="0" u="none" strike="noStrike" cap="none">
                <a:solidFill>
                  <a:srgbClr val="000000"/>
                </a:solidFill>
                <a:latin typeface="Arial"/>
                <a:ea typeface="Arial"/>
                <a:cs typeface="Arial"/>
                <a:sym typeface="Arial"/>
              </a:rPr>
              <a:t> In simple words:</a:t>
            </a:r>
            <a:endParaRPr/>
          </a:p>
          <a:p>
            <a:pPr marL="720" marR="0" lvl="0" indent="0" algn="l" rtl="0">
              <a:spcBef>
                <a:spcPts val="0"/>
              </a:spcBef>
              <a:spcAft>
                <a:spcPts val="0"/>
              </a:spcAft>
              <a:buNone/>
            </a:pPr>
            <a:r>
              <a:rPr lang="en-US" sz="1200" b="0" i="0" u="none" strike="noStrike" cap="none">
                <a:solidFill>
                  <a:srgbClr val="000000"/>
                </a:solidFill>
                <a:latin typeface="Arial"/>
                <a:ea typeface="Arial"/>
                <a:cs typeface="Arial"/>
                <a:sym typeface="Arial"/>
              </a:rPr>
              <a:t>       The Random Forest Algorithm combines the output of multiple (randomly created) Decision Trees to         generate the final output.</a:t>
            </a:r>
            <a:endParaRPr sz="1200" b="0" i="0" u="none" strike="noStrike" cap="none">
              <a:solidFill>
                <a:srgbClr val="000000"/>
              </a:solidFill>
              <a:latin typeface="Arial"/>
              <a:ea typeface="Arial"/>
              <a:cs typeface="Arial"/>
              <a:sym typeface="Arial"/>
            </a:endParaRPr>
          </a:p>
          <a:p>
            <a:pPr marL="285840" marR="0" lvl="0" indent="-208920" algn="l" rtl="0">
              <a:spcBef>
                <a:spcPts val="0"/>
              </a:spcBef>
              <a:spcAft>
                <a:spcPts val="0"/>
              </a:spcAft>
              <a:buClr>
                <a:srgbClr val="17375E"/>
              </a:buClr>
              <a:buSzPts val="1200"/>
              <a:buFont typeface="Arial"/>
              <a:buNone/>
            </a:pPr>
            <a:endParaRPr sz="1200" b="0" i="0" u="none" strike="noStrike" cap="none">
              <a:solidFill>
                <a:srgbClr val="000000"/>
              </a:solidFill>
              <a:latin typeface="Arial"/>
              <a:ea typeface="Arial"/>
              <a:cs typeface="Arial"/>
              <a:sym typeface="Arial"/>
            </a:endParaRPr>
          </a:p>
        </p:txBody>
      </p:sp>
      <p:pic>
        <p:nvPicPr>
          <p:cNvPr id="241" name="Google Shape;241;p50" descr="From a Single Decision Tree to a Random Forest | by Rosaria Silipo |  Towards Data Science"/>
          <p:cNvPicPr preferRelativeResize="0"/>
          <p:nvPr/>
        </p:nvPicPr>
        <p:blipFill rotWithShape="1">
          <a:blip r:embed="rId4">
            <a:alphaModFix/>
          </a:blip>
          <a:srcRect/>
          <a:stretch/>
        </p:blipFill>
        <p:spPr>
          <a:xfrm>
            <a:off x="1276475" y="3084525"/>
            <a:ext cx="6105225" cy="29255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45"/>
        <p:cNvGrpSpPr/>
        <p:nvPr/>
      </p:nvGrpSpPr>
      <p:grpSpPr>
        <a:xfrm>
          <a:off x="0" y="0"/>
          <a:ext cx="0" cy="0"/>
          <a:chOff x="0" y="0"/>
          <a:chExt cx="0" cy="0"/>
        </a:xfrm>
      </p:grpSpPr>
      <p:sp>
        <p:nvSpPr>
          <p:cNvPr id="246" name="Google Shape;246;p51"/>
          <p:cNvSpPr/>
          <p:nvPr/>
        </p:nvSpPr>
        <p:spPr>
          <a:xfrm>
            <a:off x="457200" y="257400"/>
            <a:ext cx="8228400" cy="1141800"/>
          </a:xfrm>
          <a:prstGeom prst="rect">
            <a:avLst/>
          </a:prstGeom>
          <a:noFill/>
          <a:ln>
            <a:noFill/>
          </a:ln>
        </p:spPr>
        <p:txBody>
          <a:bodyPr spcFirstLastPara="1" wrap="square" lIns="90000" tIns="45000" rIns="90000" bIns="45000" anchor="ctr" anchorCtr="0">
            <a:noAutofit/>
          </a:bodyPr>
          <a:lstStyle/>
          <a:p>
            <a:pPr marL="0" marR="0" lvl="0" indent="0" algn="ctr" rtl="0">
              <a:lnSpc>
                <a:spcPct val="100000"/>
              </a:lnSpc>
              <a:spcBef>
                <a:spcPts val="0"/>
              </a:spcBef>
              <a:spcAft>
                <a:spcPts val="0"/>
              </a:spcAft>
              <a:buClr>
                <a:srgbClr val="17375E"/>
              </a:buClr>
              <a:buSzPts val="4400"/>
              <a:buFont typeface="Calibri"/>
              <a:buNone/>
            </a:pPr>
            <a:r>
              <a:rPr lang="en-US" sz="4400" b="0" i="0" u="none" strike="noStrike" cap="none">
                <a:solidFill>
                  <a:srgbClr val="17375E"/>
                </a:solidFill>
                <a:latin typeface="Calibri"/>
                <a:ea typeface="Calibri"/>
                <a:cs typeface="Calibri"/>
                <a:sym typeface="Calibri"/>
              </a:rPr>
              <a:t>CNN</a:t>
            </a:r>
            <a:endParaRPr sz="4400" b="0" i="0" u="none" strike="noStrike" cap="none">
              <a:solidFill>
                <a:srgbClr val="000000"/>
              </a:solidFill>
              <a:latin typeface="Arial"/>
              <a:ea typeface="Arial"/>
              <a:cs typeface="Arial"/>
              <a:sym typeface="Arial"/>
            </a:endParaRPr>
          </a:p>
        </p:txBody>
      </p:sp>
      <p:sp>
        <p:nvSpPr>
          <p:cNvPr id="247" name="Google Shape;247;p51"/>
          <p:cNvSpPr/>
          <p:nvPr/>
        </p:nvSpPr>
        <p:spPr>
          <a:xfrm>
            <a:off x="1178955" y="1399320"/>
            <a:ext cx="2286000" cy="503700"/>
          </a:xfrm>
          <a:prstGeom prst="rect">
            <a:avLst/>
          </a:prstGeom>
          <a:solidFill>
            <a:srgbClr val="FFFFFF"/>
          </a:solidFill>
          <a:ln w="9525" cap="flat" cmpd="sng">
            <a:solidFill>
              <a:srgbClr val="3465A4"/>
            </a:solidFill>
            <a:prstDash val="solid"/>
            <a:round/>
            <a:headEnd type="none" w="sm" len="sm"/>
            <a:tailEnd type="none" w="sm" len="sm"/>
          </a:ln>
        </p:spPr>
        <p:txBody>
          <a:bodyPr spcFirstLastPara="1" wrap="square" lIns="90000" tIns="45000" rIns="90000" bIns="45000" anchor="ctr" anchorCtr="0">
            <a:noAutofit/>
          </a:bodyPr>
          <a:lstStyle/>
          <a:p>
            <a:pPr marL="0" marR="0" lvl="0" indent="0" algn="ctr" rtl="0">
              <a:spcBef>
                <a:spcPts val="0"/>
              </a:spcBef>
              <a:spcAft>
                <a:spcPts val="0"/>
              </a:spcAft>
              <a:buNone/>
            </a:pPr>
            <a:r>
              <a:rPr lang="en-US" sz="1000" b="0" i="0" u="none" strike="noStrike" cap="none">
                <a:solidFill>
                  <a:schemeClr val="dk1"/>
                </a:solidFill>
                <a:latin typeface="Arial"/>
                <a:ea typeface="Arial"/>
                <a:cs typeface="Arial"/>
                <a:sym typeface="Arial"/>
              </a:rPr>
              <a:t>Input Data </a:t>
            </a:r>
            <a:endParaRPr/>
          </a:p>
          <a:p>
            <a:pPr marL="0" marR="0" lvl="0" indent="0" algn="ctr" rtl="0">
              <a:spcBef>
                <a:spcPts val="0"/>
              </a:spcBef>
              <a:spcAft>
                <a:spcPts val="0"/>
              </a:spcAft>
              <a:buNone/>
            </a:pPr>
            <a:r>
              <a:rPr lang="en-US" sz="1000" b="0" i="0" u="none" strike="noStrike" cap="none">
                <a:solidFill>
                  <a:schemeClr val="dk1"/>
                </a:solidFill>
                <a:latin typeface="Arial"/>
                <a:ea typeface="Arial"/>
                <a:cs typeface="Arial"/>
                <a:sym typeface="Arial"/>
              </a:rPr>
              <a:t>(Age, Gender, Ethnicity, Image) </a:t>
            </a:r>
            <a:endParaRPr/>
          </a:p>
        </p:txBody>
      </p:sp>
      <p:sp>
        <p:nvSpPr>
          <p:cNvPr id="248" name="Google Shape;248;p51"/>
          <p:cNvSpPr/>
          <p:nvPr/>
        </p:nvSpPr>
        <p:spPr>
          <a:xfrm>
            <a:off x="1178955" y="2039400"/>
            <a:ext cx="2286000" cy="503700"/>
          </a:xfrm>
          <a:prstGeom prst="rect">
            <a:avLst/>
          </a:prstGeom>
          <a:solidFill>
            <a:srgbClr val="FFFFFF"/>
          </a:solidFill>
          <a:ln w="9525" cap="flat" cmpd="sng">
            <a:solidFill>
              <a:srgbClr val="3465A4"/>
            </a:solidFill>
            <a:prstDash val="solid"/>
            <a:round/>
            <a:headEnd type="none" w="sm" len="sm"/>
            <a:tailEnd type="none" w="sm" len="sm"/>
          </a:ln>
        </p:spPr>
        <p:txBody>
          <a:bodyPr spcFirstLastPara="1" wrap="square" lIns="90000" tIns="45000" rIns="90000" bIns="45000" anchor="ctr" anchorCtr="0">
            <a:noAutofit/>
          </a:bodyPr>
          <a:lstStyle/>
          <a:p>
            <a:pPr marL="0" marR="0" lvl="0" indent="0" algn="ctr" rtl="0">
              <a:spcBef>
                <a:spcPts val="0"/>
              </a:spcBef>
              <a:spcAft>
                <a:spcPts val="0"/>
              </a:spcAft>
              <a:buNone/>
            </a:pPr>
            <a:r>
              <a:rPr lang="en-US" sz="1000" b="0" i="0" u="none" strike="noStrike" cap="none">
                <a:solidFill>
                  <a:schemeClr val="dk1"/>
                </a:solidFill>
                <a:latin typeface="Arial"/>
                <a:ea typeface="Arial"/>
                <a:cs typeface="Arial"/>
                <a:sym typeface="Arial"/>
              </a:rPr>
              <a:t>Data Preprocessing </a:t>
            </a:r>
            <a:endParaRPr/>
          </a:p>
        </p:txBody>
      </p:sp>
      <p:sp>
        <p:nvSpPr>
          <p:cNvPr id="249" name="Google Shape;249;p51"/>
          <p:cNvSpPr/>
          <p:nvPr/>
        </p:nvSpPr>
        <p:spPr>
          <a:xfrm>
            <a:off x="1178955" y="2633040"/>
            <a:ext cx="2286000" cy="503700"/>
          </a:xfrm>
          <a:prstGeom prst="rect">
            <a:avLst/>
          </a:prstGeom>
          <a:solidFill>
            <a:srgbClr val="FFFFFF"/>
          </a:solidFill>
          <a:ln w="9525" cap="flat" cmpd="sng">
            <a:solidFill>
              <a:srgbClr val="3465A4"/>
            </a:solidFill>
            <a:prstDash val="solid"/>
            <a:round/>
            <a:headEnd type="none" w="sm" len="sm"/>
            <a:tailEnd type="none" w="sm" len="sm"/>
          </a:ln>
        </p:spPr>
        <p:txBody>
          <a:bodyPr spcFirstLastPara="1" wrap="square" lIns="90000" tIns="45000" rIns="90000" bIns="45000" anchor="ctr" anchorCtr="0">
            <a:noAutofit/>
          </a:bodyPr>
          <a:lstStyle/>
          <a:p>
            <a:pPr marL="0" marR="0" lvl="0" indent="0" algn="ctr" rtl="0">
              <a:spcBef>
                <a:spcPts val="0"/>
              </a:spcBef>
              <a:spcAft>
                <a:spcPts val="0"/>
              </a:spcAft>
              <a:buNone/>
            </a:pPr>
            <a:r>
              <a:rPr lang="en-US" sz="1000" b="0" i="0" u="none" strike="noStrike" cap="none">
                <a:solidFill>
                  <a:schemeClr val="dk1"/>
                </a:solidFill>
                <a:latin typeface="Arial"/>
                <a:ea typeface="Arial"/>
                <a:cs typeface="Arial"/>
                <a:sym typeface="Arial"/>
              </a:rPr>
              <a:t>Unified Model</a:t>
            </a:r>
            <a:endParaRPr/>
          </a:p>
        </p:txBody>
      </p:sp>
      <p:sp>
        <p:nvSpPr>
          <p:cNvPr id="250" name="Google Shape;250;p51"/>
          <p:cNvSpPr/>
          <p:nvPr/>
        </p:nvSpPr>
        <p:spPr>
          <a:xfrm>
            <a:off x="1178955" y="3273120"/>
            <a:ext cx="2286000" cy="503700"/>
          </a:xfrm>
          <a:prstGeom prst="rect">
            <a:avLst/>
          </a:prstGeom>
          <a:solidFill>
            <a:srgbClr val="FFFFFF"/>
          </a:solidFill>
          <a:ln w="9525" cap="flat" cmpd="sng">
            <a:solidFill>
              <a:srgbClr val="3465A4"/>
            </a:solidFill>
            <a:prstDash val="solid"/>
            <a:round/>
            <a:headEnd type="none" w="sm" len="sm"/>
            <a:tailEnd type="none" w="sm" len="sm"/>
          </a:ln>
        </p:spPr>
        <p:txBody>
          <a:bodyPr spcFirstLastPara="1" wrap="square" lIns="90000" tIns="45000" rIns="90000" bIns="45000" anchor="ctr" anchorCtr="0">
            <a:noAutofit/>
          </a:bodyPr>
          <a:lstStyle/>
          <a:p>
            <a:pPr marL="0" marR="0" lvl="0" indent="0" algn="ctr" rtl="0">
              <a:spcBef>
                <a:spcPts val="0"/>
              </a:spcBef>
              <a:spcAft>
                <a:spcPts val="0"/>
              </a:spcAft>
              <a:buNone/>
            </a:pPr>
            <a:r>
              <a:rPr lang="en-US" sz="1000" b="0" i="0" u="none" strike="noStrike" cap="none">
                <a:solidFill>
                  <a:schemeClr val="dk1"/>
                </a:solidFill>
                <a:latin typeface="Arial"/>
                <a:ea typeface="Arial"/>
                <a:cs typeface="Arial"/>
                <a:sym typeface="Arial"/>
              </a:rPr>
              <a:t>Model Training</a:t>
            </a:r>
            <a:endParaRPr/>
          </a:p>
        </p:txBody>
      </p:sp>
      <p:sp>
        <p:nvSpPr>
          <p:cNvPr id="251" name="Google Shape;251;p51"/>
          <p:cNvSpPr/>
          <p:nvPr/>
        </p:nvSpPr>
        <p:spPr>
          <a:xfrm>
            <a:off x="1178955" y="3913200"/>
            <a:ext cx="2286000" cy="503700"/>
          </a:xfrm>
          <a:prstGeom prst="rect">
            <a:avLst/>
          </a:prstGeom>
          <a:solidFill>
            <a:srgbClr val="FFFFFF"/>
          </a:solidFill>
          <a:ln w="9525" cap="flat" cmpd="sng">
            <a:solidFill>
              <a:srgbClr val="3465A4"/>
            </a:solidFill>
            <a:prstDash val="solid"/>
            <a:round/>
            <a:headEnd type="none" w="sm" len="sm"/>
            <a:tailEnd type="none" w="sm" len="sm"/>
          </a:ln>
        </p:spPr>
        <p:txBody>
          <a:bodyPr spcFirstLastPara="1" wrap="square" lIns="90000" tIns="45000" rIns="90000" bIns="45000" anchor="ctr" anchorCtr="0">
            <a:noAutofit/>
          </a:bodyPr>
          <a:lstStyle/>
          <a:p>
            <a:pPr marL="0" marR="0" lvl="0" indent="0" algn="ctr" rtl="0">
              <a:spcBef>
                <a:spcPts val="0"/>
              </a:spcBef>
              <a:spcAft>
                <a:spcPts val="0"/>
              </a:spcAft>
              <a:buNone/>
            </a:pPr>
            <a:r>
              <a:rPr lang="en-US" sz="1000" b="0" i="0" u="none" strike="noStrike" cap="none">
                <a:solidFill>
                  <a:schemeClr val="dk1"/>
                </a:solidFill>
                <a:latin typeface="Arial"/>
                <a:ea typeface="Arial"/>
                <a:cs typeface="Arial"/>
                <a:sym typeface="Arial"/>
              </a:rPr>
              <a:t>Model Evaluation </a:t>
            </a:r>
            <a:endParaRPr/>
          </a:p>
        </p:txBody>
      </p:sp>
      <p:sp>
        <p:nvSpPr>
          <p:cNvPr id="252" name="Google Shape;252;p51"/>
          <p:cNvSpPr/>
          <p:nvPr/>
        </p:nvSpPr>
        <p:spPr>
          <a:xfrm>
            <a:off x="1178955" y="4553280"/>
            <a:ext cx="2286000" cy="503700"/>
          </a:xfrm>
          <a:prstGeom prst="rect">
            <a:avLst/>
          </a:prstGeom>
          <a:solidFill>
            <a:srgbClr val="FFFFFF"/>
          </a:solidFill>
          <a:ln w="9525" cap="flat" cmpd="sng">
            <a:solidFill>
              <a:srgbClr val="3465A4"/>
            </a:solidFill>
            <a:prstDash val="solid"/>
            <a:round/>
            <a:headEnd type="none" w="sm" len="sm"/>
            <a:tailEnd type="none" w="sm" len="sm"/>
          </a:ln>
        </p:spPr>
        <p:txBody>
          <a:bodyPr spcFirstLastPara="1" wrap="square" lIns="90000" tIns="45000" rIns="90000" bIns="45000" anchor="ctr" anchorCtr="0">
            <a:noAutofit/>
          </a:bodyPr>
          <a:lstStyle/>
          <a:p>
            <a:pPr marL="0" marR="0" lvl="0" indent="0" algn="ctr" rtl="0">
              <a:spcBef>
                <a:spcPts val="0"/>
              </a:spcBef>
              <a:spcAft>
                <a:spcPts val="0"/>
              </a:spcAft>
              <a:buNone/>
            </a:pPr>
            <a:r>
              <a:rPr lang="en-US" sz="1000" b="0" i="0" u="none" strike="noStrike" cap="none">
                <a:solidFill>
                  <a:schemeClr val="dk1"/>
                </a:solidFill>
                <a:latin typeface="Arial"/>
                <a:ea typeface="Arial"/>
                <a:cs typeface="Arial"/>
                <a:sym typeface="Arial"/>
              </a:rPr>
              <a:t>Validation or Prediction</a:t>
            </a:r>
            <a:endParaRPr/>
          </a:p>
        </p:txBody>
      </p:sp>
      <p:pic>
        <p:nvPicPr>
          <p:cNvPr id="253" name="Google Shape;253;p51"/>
          <p:cNvPicPr preferRelativeResize="0"/>
          <p:nvPr/>
        </p:nvPicPr>
        <p:blipFill rotWithShape="1">
          <a:blip r:embed="rId4">
            <a:alphaModFix/>
          </a:blip>
          <a:srcRect/>
          <a:stretch/>
        </p:blipFill>
        <p:spPr>
          <a:xfrm>
            <a:off x="3998625" y="1399325"/>
            <a:ext cx="4206025" cy="416190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57"/>
        <p:cNvGrpSpPr/>
        <p:nvPr/>
      </p:nvGrpSpPr>
      <p:grpSpPr>
        <a:xfrm>
          <a:off x="0" y="0"/>
          <a:ext cx="0" cy="0"/>
          <a:chOff x="0" y="0"/>
          <a:chExt cx="0" cy="0"/>
        </a:xfrm>
      </p:grpSpPr>
      <p:sp>
        <p:nvSpPr>
          <p:cNvPr id="258" name="Google Shape;258;p52"/>
          <p:cNvSpPr/>
          <p:nvPr/>
        </p:nvSpPr>
        <p:spPr>
          <a:xfrm>
            <a:off x="457200" y="274680"/>
            <a:ext cx="8228400" cy="1141800"/>
          </a:xfrm>
          <a:prstGeom prst="rect">
            <a:avLst/>
          </a:prstGeom>
          <a:noFill/>
          <a:ln>
            <a:noFill/>
          </a:ln>
        </p:spPr>
        <p:txBody>
          <a:bodyPr spcFirstLastPara="1" wrap="square" lIns="90000" tIns="45000" rIns="90000" bIns="45000" anchor="ctr" anchorCtr="0">
            <a:noAutofit/>
          </a:bodyPr>
          <a:lstStyle/>
          <a:p>
            <a:pPr marL="0" marR="0" lvl="0" indent="0" algn="ctr" rtl="0">
              <a:lnSpc>
                <a:spcPct val="100000"/>
              </a:lnSpc>
              <a:spcBef>
                <a:spcPts val="0"/>
              </a:spcBef>
              <a:spcAft>
                <a:spcPts val="0"/>
              </a:spcAft>
              <a:buNone/>
            </a:pPr>
            <a:r>
              <a:rPr lang="en-US" sz="4400">
                <a:solidFill>
                  <a:srgbClr val="17375E"/>
                </a:solidFill>
                <a:latin typeface="Calibri"/>
                <a:ea typeface="Calibri"/>
                <a:cs typeface="Calibri"/>
                <a:sym typeface="Calibri"/>
              </a:rPr>
              <a:t>Support Vector Classifier</a:t>
            </a:r>
            <a:endParaRPr sz="4400" b="0" strike="noStrike">
              <a:latin typeface="Arial"/>
              <a:ea typeface="Arial"/>
              <a:cs typeface="Arial"/>
              <a:sym typeface="Arial"/>
            </a:endParaRPr>
          </a:p>
        </p:txBody>
      </p:sp>
      <p:sp>
        <p:nvSpPr>
          <p:cNvPr id="259" name="Google Shape;259;p52"/>
          <p:cNvSpPr txBox="1"/>
          <p:nvPr/>
        </p:nvSpPr>
        <p:spPr>
          <a:xfrm>
            <a:off x="399000" y="1246900"/>
            <a:ext cx="8354400" cy="1293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800">
                <a:solidFill>
                  <a:schemeClr val="dk1"/>
                </a:solidFill>
                <a:latin typeface="Times New Roman"/>
                <a:ea typeface="Times New Roman"/>
                <a:cs typeface="Times New Roman"/>
                <a:sym typeface="Times New Roman"/>
              </a:rPr>
              <a:t>The objective of a Linear SVC (Support Vector Classifier) is to fit to the data you provide, returning a "best fit" hyperplane that divides, or categorizes, your data. From there, after getting the hyperplane, you can then feed some features to your classifier to see what the "predicted" class is. </a:t>
            </a:r>
            <a:endParaRPr sz="1800">
              <a:latin typeface="Times New Roman"/>
              <a:ea typeface="Times New Roman"/>
              <a:cs typeface="Times New Roman"/>
              <a:sym typeface="Times New Roman"/>
            </a:endParaRPr>
          </a:p>
        </p:txBody>
      </p:sp>
      <p:pic>
        <p:nvPicPr>
          <p:cNvPr id="260" name="Google Shape;260;p52"/>
          <p:cNvPicPr preferRelativeResize="0"/>
          <p:nvPr/>
        </p:nvPicPr>
        <p:blipFill>
          <a:blip r:embed="rId4">
            <a:alphaModFix/>
          </a:blip>
          <a:stretch>
            <a:fillRect/>
          </a:stretch>
        </p:blipFill>
        <p:spPr>
          <a:xfrm>
            <a:off x="2867475" y="3121150"/>
            <a:ext cx="3182849" cy="24339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64"/>
        <p:cNvGrpSpPr/>
        <p:nvPr/>
      </p:nvGrpSpPr>
      <p:grpSpPr>
        <a:xfrm>
          <a:off x="0" y="0"/>
          <a:ext cx="0" cy="0"/>
          <a:chOff x="0" y="0"/>
          <a:chExt cx="0" cy="0"/>
        </a:xfrm>
      </p:grpSpPr>
      <p:sp>
        <p:nvSpPr>
          <p:cNvPr id="265" name="Google Shape;265;p53"/>
          <p:cNvSpPr/>
          <p:nvPr/>
        </p:nvSpPr>
        <p:spPr>
          <a:xfrm>
            <a:off x="457200" y="274680"/>
            <a:ext cx="8228400" cy="1141800"/>
          </a:xfrm>
          <a:prstGeom prst="rect">
            <a:avLst/>
          </a:prstGeom>
          <a:noFill/>
          <a:ln>
            <a:noFill/>
          </a:ln>
        </p:spPr>
        <p:txBody>
          <a:bodyPr spcFirstLastPara="1" wrap="square" lIns="90000" tIns="45000" rIns="90000" bIns="45000" anchor="ctr" anchorCtr="0">
            <a:noAutofit/>
          </a:bodyPr>
          <a:lstStyle/>
          <a:p>
            <a:pPr marL="0" marR="0" lvl="0" indent="0" algn="ctr" rtl="0">
              <a:lnSpc>
                <a:spcPct val="100000"/>
              </a:lnSpc>
              <a:spcBef>
                <a:spcPts val="0"/>
              </a:spcBef>
              <a:spcAft>
                <a:spcPts val="0"/>
              </a:spcAft>
              <a:buNone/>
            </a:pPr>
            <a:r>
              <a:rPr lang="en-US" sz="4400">
                <a:solidFill>
                  <a:srgbClr val="17375E"/>
                </a:solidFill>
                <a:latin typeface="Calibri"/>
                <a:ea typeface="Calibri"/>
                <a:cs typeface="Calibri"/>
                <a:sym typeface="Calibri"/>
              </a:rPr>
              <a:t>XGBoost</a:t>
            </a:r>
            <a:endParaRPr sz="4400" b="0" strike="noStrike">
              <a:latin typeface="Arial"/>
              <a:ea typeface="Arial"/>
              <a:cs typeface="Arial"/>
              <a:sym typeface="Arial"/>
            </a:endParaRPr>
          </a:p>
        </p:txBody>
      </p:sp>
      <p:sp>
        <p:nvSpPr>
          <p:cNvPr id="266" name="Google Shape;266;p53"/>
          <p:cNvSpPr txBox="1"/>
          <p:nvPr/>
        </p:nvSpPr>
        <p:spPr>
          <a:xfrm>
            <a:off x="473825" y="1695800"/>
            <a:ext cx="8229600" cy="1015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800">
                <a:solidFill>
                  <a:srgbClr val="333333"/>
                </a:solidFill>
                <a:highlight>
                  <a:srgbClr val="FFFFFF"/>
                </a:highlight>
                <a:latin typeface="Times New Roman"/>
                <a:ea typeface="Times New Roman"/>
                <a:cs typeface="Times New Roman"/>
                <a:sym typeface="Times New Roman"/>
              </a:rPr>
              <a:t>XGBoost is an optimized distributed gradient boosting library designed to be highly efficient, flexible and portable. It implements machine learning algorithms under the Gradient Boosting framework.</a:t>
            </a:r>
            <a:endParaRPr sz="1800">
              <a:latin typeface="Times New Roman"/>
              <a:ea typeface="Times New Roman"/>
              <a:cs typeface="Times New Roman"/>
              <a:sym typeface="Times New Roman"/>
            </a:endParaRPr>
          </a:p>
        </p:txBody>
      </p:sp>
      <p:pic>
        <p:nvPicPr>
          <p:cNvPr id="267" name="Google Shape;267;p53"/>
          <p:cNvPicPr preferRelativeResize="0"/>
          <p:nvPr/>
        </p:nvPicPr>
        <p:blipFill>
          <a:blip r:embed="rId4">
            <a:alphaModFix/>
          </a:blip>
          <a:stretch>
            <a:fillRect/>
          </a:stretch>
        </p:blipFill>
        <p:spPr>
          <a:xfrm>
            <a:off x="1684016" y="2849150"/>
            <a:ext cx="5809224" cy="283992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71"/>
        <p:cNvGrpSpPr/>
        <p:nvPr/>
      </p:nvGrpSpPr>
      <p:grpSpPr>
        <a:xfrm>
          <a:off x="0" y="0"/>
          <a:ext cx="0" cy="0"/>
          <a:chOff x="0" y="0"/>
          <a:chExt cx="0" cy="0"/>
        </a:xfrm>
      </p:grpSpPr>
      <p:sp>
        <p:nvSpPr>
          <p:cNvPr id="272" name="Google Shape;272;p54"/>
          <p:cNvSpPr/>
          <p:nvPr/>
        </p:nvSpPr>
        <p:spPr>
          <a:xfrm>
            <a:off x="457200" y="274676"/>
            <a:ext cx="8228400" cy="997200"/>
          </a:xfrm>
          <a:prstGeom prst="rect">
            <a:avLst/>
          </a:prstGeom>
          <a:noFill/>
          <a:ln>
            <a:noFill/>
          </a:ln>
        </p:spPr>
        <p:txBody>
          <a:bodyPr spcFirstLastPara="1" wrap="square" lIns="90000" tIns="45000" rIns="90000" bIns="45000" anchor="ctr" anchorCtr="0">
            <a:noAutofit/>
          </a:bodyPr>
          <a:lstStyle/>
          <a:p>
            <a:pPr marL="0" marR="0" lvl="0" indent="0" algn="ctr" rtl="0">
              <a:lnSpc>
                <a:spcPct val="100000"/>
              </a:lnSpc>
              <a:spcBef>
                <a:spcPts val="0"/>
              </a:spcBef>
              <a:spcAft>
                <a:spcPts val="0"/>
              </a:spcAft>
              <a:buNone/>
            </a:pPr>
            <a:r>
              <a:rPr lang="en-US" sz="4400">
                <a:solidFill>
                  <a:srgbClr val="17375E"/>
                </a:solidFill>
                <a:latin typeface="Calibri"/>
                <a:ea typeface="Calibri"/>
                <a:cs typeface="Calibri"/>
                <a:sym typeface="Calibri"/>
              </a:rPr>
              <a:t>Stacking Classifier</a:t>
            </a:r>
            <a:endParaRPr sz="4400" b="0" strike="noStrike">
              <a:latin typeface="Arial"/>
              <a:ea typeface="Arial"/>
              <a:cs typeface="Arial"/>
              <a:sym typeface="Arial"/>
            </a:endParaRPr>
          </a:p>
        </p:txBody>
      </p:sp>
      <p:sp>
        <p:nvSpPr>
          <p:cNvPr id="273" name="Google Shape;273;p54"/>
          <p:cNvSpPr txBox="1"/>
          <p:nvPr/>
        </p:nvSpPr>
        <p:spPr>
          <a:xfrm>
            <a:off x="623450" y="1445700"/>
            <a:ext cx="3009000" cy="39666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200"/>
              </a:spcAft>
              <a:buNone/>
            </a:pPr>
            <a:r>
              <a:rPr lang="en-US" sz="1800">
                <a:solidFill>
                  <a:srgbClr val="212529"/>
                </a:solidFill>
                <a:highlight>
                  <a:srgbClr val="FFFFFF"/>
                </a:highlight>
                <a:latin typeface="Times New Roman"/>
                <a:ea typeface="Times New Roman"/>
                <a:cs typeface="Times New Roman"/>
                <a:sym typeface="Times New Roman"/>
              </a:rPr>
              <a:t>Stacking Classifier is a Stack of estimators with a final classifier. The base learner models are stacked together and the predictions of these base learners will be fed into a final classifier or a Meta Classifier that gives the final predictions with a scope for improving the overall individual model performances.</a:t>
            </a:r>
            <a:endParaRPr sz="1800">
              <a:solidFill>
                <a:srgbClr val="212529"/>
              </a:solidFill>
              <a:highlight>
                <a:srgbClr val="FFFFFF"/>
              </a:highlight>
              <a:latin typeface="Times New Roman"/>
              <a:ea typeface="Times New Roman"/>
              <a:cs typeface="Times New Roman"/>
              <a:sym typeface="Times New Roman"/>
            </a:endParaRPr>
          </a:p>
        </p:txBody>
      </p:sp>
      <p:pic>
        <p:nvPicPr>
          <p:cNvPr id="274" name="Google Shape;274;p54"/>
          <p:cNvPicPr preferRelativeResize="0"/>
          <p:nvPr/>
        </p:nvPicPr>
        <p:blipFill>
          <a:blip r:embed="rId4">
            <a:alphaModFix/>
          </a:blip>
          <a:stretch>
            <a:fillRect/>
          </a:stretch>
        </p:blipFill>
        <p:spPr>
          <a:xfrm>
            <a:off x="4234125" y="1491600"/>
            <a:ext cx="4513824" cy="38748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78"/>
        <p:cNvGrpSpPr/>
        <p:nvPr/>
      </p:nvGrpSpPr>
      <p:grpSpPr>
        <a:xfrm>
          <a:off x="0" y="0"/>
          <a:ext cx="0" cy="0"/>
          <a:chOff x="0" y="0"/>
          <a:chExt cx="0" cy="0"/>
        </a:xfrm>
      </p:grpSpPr>
      <p:sp>
        <p:nvSpPr>
          <p:cNvPr id="279" name="Google Shape;279;p55"/>
          <p:cNvSpPr/>
          <p:nvPr/>
        </p:nvSpPr>
        <p:spPr>
          <a:xfrm>
            <a:off x="457200" y="186840"/>
            <a:ext cx="8228520" cy="1141920"/>
          </a:xfrm>
          <a:prstGeom prst="rect">
            <a:avLst/>
          </a:prstGeom>
          <a:noFill/>
          <a:ln>
            <a:noFill/>
          </a:ln>
        </p:spPr>
        <p:txBody>
          <a:bodyPr spcFirstLastPara="1" wrap="square" lIns="90000" tIns="45000" rIns="90000" bIns="45000" anchor="ctr" anchorCtr="0">
            <a:noAutofit/>
          </a:bodyPr>
          <a:lstStyle/>
          <a:p>
            <a:pPr marL="0" marR="0" lvl="0" indent="0" algn="ctr" rtl="0">
              <a:lnSpc>
                <a:spcPct val="100000"/>
              </a:lnSpc>
              <a:spcBef>
                <a:spcPts val="0"/>
              </a:spcBef>
              <a:spcAft>
                <a:spcPts val="0"/>
              </a:spcAft>
              <a:buNone/>
            </a:pPr>
            <a:r>
              <a:rPr lang="en-US" sz="4400" b="0" strike="noStrike">
                <a:solidFill>
                  <a:srgbClr val="17375E"/>
                </a:solidFill>
                <a:latin typeface="Calibri"/>
                <a:ea typeface="Calibri"/>
                <a:cs typeface="Calibri"/>
                <a:sym typeface="Calibri"/>
              </a:rPr>
              <a:t>Data</a:t>
            </a:r>
            <a:endParaRPr sz="4400" b="0" strike="noStrike">
              <a:latin typeface="Arial"/>
              <a:ea typeface="Arial"/>
              <a:cs typeface="Arial"/>
              <a:sym typeface="Arial"/>
            </a:endParaRPr>
          </a:p>
        </p:txBody>
      </p:sp>
      <p:sp>
        <p:nvSpPr>
          <p:cNvPr id="280" name="Google Shape;280;p55"/>
          <p:cNvSpPr/>
          <p:nvPr/>
        </p:nvSpPr>
        <p:spPr>
          <a:xfrm>
            <a:off x="690725" y="1074450"/>
            <a:ext cx="7002300" cy="4709100"/>
          </a:xfrm>
          <a:prstGeom prst="rect">
            <a:avLst/>
          </a:prstGeom>
          <a:noFill/>
          <a:ln>
            <a:noFill/>
          </a:ln>
        </p:spPr>
        <p:txBody>
          <a:bodyPr spcFirstLastPara="1" wrap="square" lIns="90000" tIns="45000" rIns="90000" bIns="45000" anchor="t" anchorCtr="0">
            <a:noAutofit/>
          </a:bodyPr>
          <a:lstStyle/>
          <a:p>
            <a:pPr marL="285840" marR="0" lvl="0" indent="-285120" algn="l" rtl="0">
              <a:lnSpc>
                <a:spcPct val="100000"/>
              </a:lnSpc>
              <a:spcBef>
                <a:spcPts val="0"/>
              </a:spcBef>
              <a:spcAft>
                <a:spcPts val="0"/>
              </a:spcAft>
              <a:buClr>
                <a:srgbClr val="17375E"/>
              </a:buClr>
              <a:buSzPts val="1800"/>
              <a:buFont typeface="Arial"/>
              <a:buChar char="•"/>
            </a:pPr>
            <a:r>
              <a:rPr lang="en-US" sz="1800">
                <a:solidFill>
                  <a:srgbClr val="17375E"/>
                </a:solidFill>
                <a:latin typeface="Calibri"/>
                <a:ea typeface="Calibri"/>
                <a:cs typeface="Calibri"/>
                <a:sym typeface="Calibri"/>
              </a:rPr>
              <a:t>1584</a:t>
            </a:r>
            <a:r>
              <a:rPr lang="en-US" sz="1800" b="0" strike="noStrike">
                <a:solidFill>
                  <a:srgbClr val="17375E"/>
                </a:solidFill>
                <a:latin typeface="Calibri"/>
                <a:ea typeface="Calibri"/>
                <a:cs typeface="Calibri"/>
                <a:sym typeface="Calibri"/>
              </a:rPr>
              <a:t> </a:t>
            </a:r>
            <a:r>
              <a:rPr lang="en-US" sz="1800">
                <a:solidFill>
                  <a:srgbClr val="17375E"/>
                </a:solidFill>
                <a:latin typeface="Calibri"/>
                <a:ea typeface="Calibri"/>
                <a:cs typeface="Calibri"/>
                <a:sym typeface="Calibri"/>
              </a:rPr>
              <a:t>Leaf Specimens</a:t>
            </a:r>
            <a:endParaRPr sz="1800" b="0" i="0" u="none" strike="noStrike" cap="none">
              <a:solidFill>
                <a:srgbClr val="17375E"/>
              </a:solidFill>
              <a:latin typeface="Calibri"/>
              <a:ea typeface="Calibri"/>
              <a:cs typeface="Calibri"/>
              <a:sym typeface="Calibri"/>
            </a:endParaRPr>
          </a:p>
          <a:p>
            <a:pPr marL="432000" marR="0" lvl="1" indent="-215639" algn="l" rtl="0">
              <a:lnSpc>
                <a:spcPct val="100000"/>
              </a:lnSpc>
              <a:spcBef>
                <a:spcPts val="0"/>
              </a:spcBef>
              <a:spcAft>
                <a:spcPts val="0"/>
              </a:spcAft>
              <a:buClr>
                <a:srgbClr val="000000"/>
              </a:buClr>
              <a:buSzPts val="810"/>
              <a:buFont typeface="Noto Sans Symbols"/>
              <a:buChar char="●"/>
            </a:pPr>
            <a:r>
              <a:rPr lang="en-US" sz="1800">
                <a:solidFill>
                  <a:srgbClr val="17375E"/>
                </a:solidFill>
                <a:latin typeface="Calibri"/>
                <a:ea typeface="Calibri"/>
                <a:cs typeface="Calibri"/>
                <a:sym typeface="Calibri"/>
              </a:rPr>
              <a:t>16 Samples of 99 Leaf Species.</a:t>
            </a:r>
            <a:r>
              <a:rPr lang="en-US" sz="1800" b="0" i="0" u="none" strike="noStrike" cap="none">
                <a:solidFill>
                  <a:srgbClr val="17375E"/>
                </a:solidFill>
                <a:latin typeface="Calibri"/>
                <a:ea typeface="Calibri"/>
                <a:cs typeface="Calibri"/>
                <a:sym typeface="Calibri"/>
              </a:rPr>
              <a:t> </a:t>
            </a:r>
            <a:endParaRPr sz="1800" b="0" i="0" u="none" strike="noStrike" cap="none">
              <a:latin typeface="Arial"/>
              <a:ea typeface="Arial"/>
              <a:cs typeface="Arial"/>
              <a:sym typeface="Arial"/>
            </a:endParaRPr>
          </a:p>
          <a:p>
            <a:pPr marL="0" marR="0" lvl="0" indent="0" algn="l" rtl="0">
              <a:lnSpc>
                <a:spcPct val="100000"/>
              </a:lnSpc>
              <a:spcBef>
                <a:spcPts val="0"/>
              </a:spcBef>
              <a:spcAft>
                <a:spcPts val="0"/>
              </a:spcAft>
              <a:buNone/>
            </a:pPr>
            <a:endParaRPr sz="1800" b="0" strike="noStrike">
              <a:latin typeface="Arial"/>
              <a:ea typeface="Arial"/>
              <a:cs typeface="Arial"/>
              <a:sym typeface="Arial"/>
            </a:endParaRPr>
          </a:p>
          <a:p>
            <a:pPr marL="285840" marR="0" lvl="0" indent="-285120" algn="l" rtl="0">
              <a:lnSpc>
                <a:spcPct val="100000"/>
              </a:lnSpc>
              <a:spcBef>
                <a:spcPts val="0"/>
              </a:spcBef>
              <a:spcAft>
                <a:spcPts val="0"/>
              </a:spcAft>
              <a:buClr>
                <a:srgbClr val="17375E"/>
              </a:buClr>
              <a:buSzPts val="1800"/>
              <a:buFont typeface="Arial"/>
              <a:buChar char="•"/>
            </a:pPr>
            <a:r>
              <a:rPr lang="en-US" sz="1800" b="0" strike="noStrike">
                <a:solidFill>
                  <a:srgbClr val="17375E"/>
                </a:solidFill>
                <a:latin typeface="Calibri"/>
                <a:ea typeface="Calibri"/>
                <a:cs typeface="Calibri"/>
                <a:sym typeface="Calibri"/>
              </a:rPr>
              <a:t>Classifications</a:t>
            </a:r>
            <a:endParaRPr sz="1800" b="0" strike="noStrike">
              <a:latin typeface="Arial"/>
              <a:ea typeface="Arial"/>
              <a:cs typeface="Arial"/>
              <a:sym typeface="Arial"/>
            </a:endParaRPr>
          </a:p>
          <a:p>
            <a:pPr marL="431999" marR="0" lvl="1" indent="-215639" algn="l" rtl="0">
              <a:lnSpc>
                <a:spcPct val="100000"/>
              </a:lnSpc>
              <a:spcBef>
                <a:spcPts val="0"/>
              </a:spcBef>
              <a:spcAft>
                <a:spcPts val="0"/>
              </a:spcAft>
              <a:buClr>
                <a:srgbClr val="000000"/>
              </a:buClr>
              <a:buSzPts val="810"/>
              <a:buFont typeface="Noto Sans Symbols"/>
              <a:buChar char="●"/>
            </a:pPr>
            <a:r>
              <a:rPr lang="en-US" sz="1800">
                <a:solidFill>
                  <a:srgbClr val="17375E"/>
                </a:solidFill>
                <a:latin typeface="Calibri"/>
                <a:ea typeface="Calibri"/>
                <a:cs typeface="Calibri"/>
                <a:sym typeface="Calibri"/>
              </a:rPr>
              <a:t>The leaves are classified into 99 species</a:t>
            </a:r>
            <a:endParaRPr sz="1800">
              <a:solidFill>
                <a:srgbClr val="17375E"/>
              </a:solidFill>
              <a:latin typeface="Calibri"/>
              <a:ea typeface="Calibri"/>
              <a:cs typeface="Calibri"/>
              <a:sym typeface="Calibri"/>
            </a:endParaRPr>
          </a:p>
          <a:p>
            <a:pPr marL="0" marR="0" lvl="0" indent="0" algn="l" rtl="0">
              <a:lnSpc>
                <a:spcPct val="100000"/>
              </a:lnSpc>
              <a:spcBef>
                <a:spcPts val="0"/>
              </a:spcBef>
              <a:spcAft>
                <a:spcPts val="0"/>
              </a:spcAft>
              <a:buNone/>
            </a:pPr>
            <a:endParaRPr sz="1800">
              <a:solidFill>
                <a:srgbClr val="17375E"/>
              </a:solidFill>
              <a:latin typeface="Calibri"/>
              <a:ea typeface="Calibri"/>
              <a:cs typeface="Calibri"/>
              <a:sym typeface="Calibri"/>
            </a:endParaRPr>
          </a:p>
          <a:p>
            <a:pPr marL="285840" marR="0" lvl="0" indent="-285120" algn="l" rtl="0">
              <a:lnSpc>
                <a:spcPct val="100000"/>
              </a:lnSpc>
              <a:spcBef>
                <a:spcPts val="0"/>
              </a:spcBef>
              <a:spcAft>
                <a:spcPts val="0"/>
              </a:spcAft>
              <a:buClr>
                <a:srgbClr val="17375E"/>
              </a:buClr>
              <a:buSzPts val="1800"/>
              <a:buChar char="•"/>
            </a:pPr>
            <a:r>
              <a:rPr lang="en-US" sz="1800">
                <a:solidFill>
                  <a:srgbClr val="17375E"/>
                </a:solidFill>
                <a:latin typeface="Calibri"/>
                <a:ea typeface="Calibri"/>
                <a:cs typeface="Calibri"/>
                <a:sym typeface="Calibri"/>
              </a:rPr>
              <a:t>Data fields</a:t>
            </a:r>
            <a:endParaRPr sz="1800">
              <a:solidFill>
                <a:srgbClr val="17375E"/>
              </a:solidFill>
              <a:latin typeface="Calibri"/>
              <a:ea typeface="Calibri"/>
              <a:cs typeface="Calibri"/>
              <a:sym typeface="Calibri"/>
            </a:endParaRPr>
          </a:p>
          <a:p>
            <a:pPr marL="431999" marR="0" lvl="1" indent="-215639" algn="l" rtl="0">
              <a:lnSpc>
                <a:spcPct val="100000"/>
              </a:lnSpc>
              <a:spcBef>
                <a:spcPts val="0"/>
              </a:spcBef>
              <a:spcAft>
                <a:spcPts val="0"/>
              </a:spcAft>
              <a:buSzPts val="810"/>
              <a:buFont typeface="Noto Sans Symbols"/>
              <a:buChar char="●"/>
            </a:pPr>
            <a:r>
              <a:rPr lang="en-US" sz="1800">
                <a:solidFill>
                  <a:srgbClr val="17375E"/>
                </a:solidFill>
                <a:latin typeface="Calibri"/>
                <a:ea typeface="Calibri"/>
                <a:cs typeface="Calibri"/>
                <a:sym typeface="Calibri"/>
              </a:rPr>
              <a:t>id - an anonymous id unique to an image</a:t>
            </a:r>
            <a:endParaRPr sz="1800">
              <a:solidFill>
                <a:srgbClr val="17375E"/>
              </a:solidFill>
              <a:latin typeface="Calibri"/>
              <a:ea typeface="Calibri"/>
              <a:cs typeface="Calibri"/>
              <a:sym typeface="Calibri"/>
            </a:endParaRPr>
          </a:p>
          <a:p>
            <a:pPr marL="431999" marR="0" lvl="1" indent="-215639" algn="l" rtl="0">
              <a:lnSpc>
                <a:spcPct val="100000"/>
              </a:lnSpc>
              <a:spcBef>
                <a:spcPts val="0"/>
              </a:spcBef>
              <a:spcAft>
                <a:spcPts val="0"/>
              </a:spcAft>
              <a:buSzPts val="810"/>
              <a:buFont typeface="Noto Sans Symbols"/>
              <a:buChar char="●"/>
            </a:pPr>
            <a:r>
              <a:rPr lang="en-US" sz="1800">
                <a:solidFill>
                  <a:srgbClr val="17375E"/>
                </a:solidFill>
                <a:latin typeface="Calibri"/>
                <a:ea typeface="Calibri"/>
                <a:cs typeface="Calibri"/>
                <a:sym typeface="Calibri"/>
              </a:rPr>
              <a:t>margin_1, margin_2, margin_3, ..., margin_64 - each of the 64 attribute vectors for the margin feature</a:t>
            </a:r>
            <a:endParaRPr sz="1800">
              <a:solidFill>
                <a:srgbClr val="17375E"/>
              </a:solidFill>
              <a:latin typeface="Calibri"/>
              <a:ea typeface="Calibri"/>
              <a:cs typeface="Calibri"/>
              <a:sym typeface="Calibri"/>
            </a:endParaRPr>
          </a:p>
          <a:p>
            <a:pPr marL="431999" marR="0" lvl="1" indent="-215639" algn="l" rtl="0">
              <a:lnSpc>
                <a:spcPct val="100000"/>
              </a:lnSpc>
              <a:spcBef>
                <a:spcPts val="0"/>
              </a:spcBef>
              <a:spcAft>
                <a:spcPts val="0"/>
              </a:spcAft>
              <a:buSzPts val="810"/>
              <a:buFont typeface="Noto Sans Symbols"/>
              <a:buChar char="●"/>
            </a:pPr>
            <a:r>
              <a:rPr lang="en-US" sz="1800">
                <a:solidFill>
                  <a:srgbClr val="17375E"/>
                </a:solidFill>
                <a:latin typeface="Calibri"/>
                <a:ea typeface="Calibri"/>
                <a:cs typeface="Calibri"/>
                <a:sym typeface="Calibri"/>
              </a:rPr>
              <a:t>shape_1, shape_2, shape_3, ..., shape_64 - each of the 64 attribute vectors for the shape feature</a:t>
            </a:r>
            <a:endParaRPr sz="1800">
              <a:solidFill>
                <a:srgbClr val="17375E"/>
              </a:solidFill>
              <a:latin typeface="Calibri"/>
              <a:ea typeface="Calibri"/>
              <a:cs typeface="Calibri"/>
              <a:sym typeface="Calibri"/>
            </a:endParaRPr>
          </a:p>
          <a:p>
            <a:pPr marL="431999" marR="0" lvl="1" indent="-215639" algn="l" rtl="0">
              <a:lnSpc>
                <a:spcPct val="100000"/>
              </a:lnSpc>
              <a:spcBef>
                <a:spcPts val="0"/>
              </a:spcBef>
              <a:spcAft>
                <a:spcPts val="0"/>
              </a:spcAft>
              <a:buSzPts val="810"/>
              <a:buFont typeface="Noto Sans Symbols"/>
              <a:buChar char="●"/>
            </a:pPr>
            <a:r>
              <a:rPr lang="en-US" sz="1800">
                <a:solidFill>
                  <a:srgbClr val="17375E"/>
                </a:solidFill>
                <a:latin typeface="Calibri"/>
                <a:ea typeface="Calibri"/>
                <a:cs typeface="Calibri"/>
                <a:sym typeface="Calibri"/>
              </a:rPr>
              <a:t>texture_1, texture_2, texture_3, ..., texture_64 - each of the 64 attribute vectors for the texture feature</a:t>
            </a:r>
            <a:endParaRPr sz="1800">
              <a:solidFill>
                <a:srgbClr val="17375E"/>
              </a:solidFill>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84"/>
        <p:cNvGrpSpPr/>
        <p:nvPr/>
      </p:nvGrpSpPr>
      <p:grpSpPr>
        <a:xfrm>
          <a:off x="0" y="0"/>
          <a:ext cx="0" cy="0"/>
          <a:chOff x="0" y="0"/>
          <a:chExt cx="0" cy="0"/>
        </a:xfrm>
      </p:grpSpPr>
      <p:sp>
        <p:nvSpPr>
          <p:cNvPr id="285" name="Google Shape;285;p56"/>
          <p:cNvSpPr/>
          <p:nvPr/>
        </p:nvSpPr>
        <p:spPr>
          <a:xfrm>
            <a:off x="457200" y="186840"/>
            <a:ext cx="8228520" cy="1141920"/>
          </a:xfrm>
          <a:prstGeom prst="rect">
            <a:avLst/>
          </a:prstGeom>
          <a:noFill/>
          <a:ln>
            <a:noFill/>
          </a:ln>
        </p:spPr>
        <p:txBody>
          <a:bodyPr spcFirstLastPara="1" wrap="square" lIns="90000" tIns="45000" rIns="90000" bIns="45000" anchor="ctr" anchorCtr="0">
            <a:noAutofit/>
          </a:bodyPr>
          <a:lstStyle/>
          <a:p>
            <a:pPr marL="0" marR="0" lvl="0" indent="0" algn="ctr" rtl="0">
              <a:lnSpc>
                <a:spcPct val="100000"/>
              </a:lnSpc>
              <a:spcBef>
                <a:spcPts val="0"/>
              </a:spcBef>
              <a:spcAft>
                <a:spcPts val="0"/>
              </a:spcAft>
              <a:buNone/>
            </a:pPr>
            <a:r>
              <a:rPr lang="en-US" sz="4400">
                <a:solidFill>
                  <a:srgbClr val="17375E"/>
                </a:solidFill>
                <a:latin typeface="Calibri"/>
                <a:ea typeface="Calibri"/>
                <a:cs typeface="Calibri"/>
                <a:sym typeface="Calibri"/>
              </a:rPr>
              <a:t>Images Preview</a:t>
            </a:r>
            <a:endParaRPr sz="4400" b="0" strike="noStrike">
              <a:latin typeface="Arial"/>
              <a:ea typeface="Arial"/>
              <a:cs typeface="Arial"/>
              <a:sym typeface="Arial"/>
            </a:endParaRPr>
          </a:p>
        </p:txBody>
      </p:sp>
      <p:pic>
        <p:nvPicPr>
          <p:cNvPr id="286" name="Google Shape;286;p56"/>
          <p:cNvPicPr preferRelativeResize="0"/>
          <p:nvPr/>
        </p:nvPicPr>
        <p:blipFill>
          <a:blip r:embed="rId4">
            <a:alphaModFix/>
          </a:blip>
          <a:stretch>
            <a:fillRect/>
          </a:stretch>
        </p:blipFill>
        <p:spPr>
          <a:xfrm>
            <a:off x="395288" y="1162060"/>
            <a:ext cx="8353425" cy="45339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90"/>
        <p:cNvGrpSpPr/>
        <p:nvPr/>
      </p:nvGrpSpPr>
      <p:grpSpPr>
        <a:xfrm>
          <a:off x="0" y="0"/>
          <a:ext cx="0" cy="0"/>
          <a:chOff x="0" y="0"/>
          <a:chExt cx="0" cy="0"/>
        </a:xfrm>
      </p:grpSpPr>
      <p:sp>
        <p:nvSpPr>
          <p:cNvPr id="291" name="Google Shape;291;p57"/>
          <p:cNvSpPr/>
          <p:nvPr/>
        </p:nvSpPr>
        <p:spPr>
          <a:xfrm>
            <a:off x="457200" y="274680"/>
            <a:ext cx="8228400" cy="1141800"/>
          </a:xfrm>
          <a:prstGeom prst="rect">
            <a:avLst/>
          </a:prstGeom>
          <a:noFill/>
          <a:ln>
            <a:noFill/>
          </a:ln>
        </p:spPr>
        <p:txBody>
          <a:bodyPr spcFirstLastPara="1" wrap="square" lIns="90000" tIns="45000" rIns="90000" bIns="45000" anchor="ctr" anchorCtr="0">
            <a:noAutofit/>
          </a:bodyPr>
          <a:lstStyle/>
          <a:p>
            <a:pPr marL="0" marR="0" lvl="0" indent="0" algn="ctr" rtl="0">
              <a:lnSpc>
                <a:spcPct val="100000"/>
              </a:lnSpc>
              <a:spcBef>
                <a:spcPts val="0"/>
              </a:spcBef>
              <a:spcAft>
                <a:spcPts val="0"/>
              </a:spcAft>
              <a:buNone/>
            </a:pPr>
            <a:r>
              <a:rPr lang="en-US" sz="4400" b="0" strike="noStrike">
                <a:solidFill>
                  <a:srgbClr val="17375E"/>
                </a:solidFill>
                <a:latin typeface="Calibri"/>
                <a:ea typeface="Calibri"/>
                <a:cs typeface="Calibri"/>
                <a:sym typeface="Calibri"/>
              </a:rPr>
              <a:t>Code Snippets</a:t>
            </a:r>
            <a:endParaRPr sz="4400" b="0" strike="noStrike">
              <a:latin typeface="Arial"/>
              <a:ea typeface="Arial"/>
              <a:cs typeface="Arial"/>
              <a:sym typeface="Arial"/>
            </a:endParaRPr>
          </a:p>
        </p:txBody>
      </p:sp>
      <p:pic>
        <p:nvPicPr>
          <p:cNvPr id="292" name="Google Shape;292;p57"/>
          <p:cNvPicPr preferRelativeResize="0"/>
          <p:nvPr/>
        </p:nvPicPr>
        <p:blipFill>
          <a:blip r:embed="rId4">
            <a:alphaModFix/>
          </a:blip>
          <a:stretch>
            <a:fillRect/>
          </a:stretch>
        </p:blipFill>
        <p:spPr>
          <a:xfrm>
            <a:off x="3144250" y="1216025"/>
            <a:ext cx="2906026" cy="3222351"/>
          </a:xfrm>
          <a:prstGeom prst="rect">
            <a:avLst/>
          </a:prstGeom>
          <a:noFill/>
          <a:ln>
            <a:noFill/>
          </a:ln>
        </p:spPr>
      </p:pic>
      <p:pic>
        <p:nvPicPr>
          <p:cNvPr id="293" name="Google Shape;293;p57"/>
          <p:cNvPicPr preferRelativeResize="0"/>
          <p:nvPr/>
        </p:nvPicPr>
        <p:blipFill>
          <a:blip r:embed="rId5">
            <a:alphaModFix/>
          </a:blip>
          <a:stretch>
            <a:fillRect/>
          </a:stretch>
        </p:blipFill>
        <p:spPr>
          <a:xfrm>
            <a:off x="138075" y="2757230"/>
            <a:ext cx="2915637" cy="3112103"/>
          </a:xfrm>
          <a:prstGeom prst="rect">
            <a:avLst/>
          </a:prstGeom>
          <a:noFill/>
          <a:ln>
            <a:noFill/>
          </a:ln>
        </p:spPr>
      </p:pic>
      <p:pic>
        <p:nvPicPr>
          <p:cNvPr id="294" name="Google Shape;294;p57"/>
          <p:cNvPicPr preferRelativeResize="0"/>
          <p:nvPr/>
        </p:nvPicPr>
        <p:blipFill>
          <a:blip r:embed="rId6">
            <a:alphaModFix/>
          </a:blip>
          <a:stretch>
            <a:fillRect/>
          </a:stretch>
        </p:blipFill>
        <p:spPr>
          <a:xfrm>
            <a:off x="138075" y="1216025"/>
            <a:ext cx="2906026" cy="1404050"/>
          </a:xfrm>
          <a:prstGeom prst="rect">
            <a:avLst/>
          </a:prstGeom>
          <a:noFill/>
          <a:ln>
            <a:noFill/>
          </a:ln>
        </p:spPr>
      </p:pic>
      <p:pic>
        <p:nvPicPr>
          <p:cNvPr id="295" name="Google Shape;295;p57"/>
          <p:cNvPicPr preferRelativeResize="0"/>
          <p:nvPr/>
        </p:nvPicPr>
        <p:blipFill>
          <a:blip r:embed="rId7">
            <a:alphaModFix/>
          </a:blip>
          <a:stretch>
            <a:fillRect/>
          </a:stretch>
        </p:blipFill>
        <p:spPr>
          <a:xfrm>
            <a:off x="6176325" y="3121016"/>
            <a:ext cx="2695373" cy="2870934"/>
          </a:xfrm>
          <a:prstGeom prst="rect">
            <a:avLst/>
          </a:prstGeom>
          <a:noFill/>
          <a:ln>
            <a:noFill/>
          </a:ln>
        </p:spPr>
      </p:pic>
      <p:pic>
        <p:nvPicPr>
          <p:cNvPr id="296" name="Google Shape;296;p57"/>
          <p:cNvPicPr preferRelativeResize="0"/>
          <p:nvPr/>
        </p:nvPicPr>
        <p:blipFill>
          <a:blip r:embed="rId8">
            <a:alphaModFix/>
          </a:blip>
          <a:stretch>
            <a:fillRect/>
          </a:stretch>
        </p:blipFill>
        <p:spPr>
          <a:xfrm>
            <a:off x="3264350" y="4647500"/>
            <a:ext cx="2785926" cy="1141800"/>
          </a:xfrm>
          <a:prstGeom prst="rect">
            <a:avLst/>
          </a:prstGeom>
          <a:noFill/>
          <a:ln>
            <a:noFill/>
          </a:ln>
        </p:spPr>
      </p:pic>
      <p:pic>
        <p:nvPicPr>
          <p:cNvPr id="297" name="Google Shape;297;p57"/>
          <p:cNvPicPr preferRelativeResize="0"/>
          <p:nvPr/>
        </p:nvPicPr>
        <p:blipFill>
          <a:blip r:embed="rId9">
            <a:alphaModFix/>
          </a:blip>
          <a:stretch>
            <a:fillRect/>
          </a:stretch>
        </p:blipFill>
        <p:spPr>
          <a:xfrm>
            <a:off x="6176325" y="1216025"/>
            <a:ext cx="2695375" cy="17619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01"/>
        <p:cNvGrpSpPr/>
        <p:nvPr/>
      </p:nvGrpSpPr>
      <p:grpSpPr>
        <a:xfrm>
          <a:off x="0" y="0"/>
          <a:ext cx="0" cy="0"/>
          <a:chOff x="0" y="0"/>
          <a:chExt cx="0" cy="0"/>
        </a:xfrm>
      </p:grpSpPr>
      <p:sp>
        <p:nvSpPr>
          <p:cNvPr id="302" name="Google Shape;302;p58"/>
          <p:cNvSpPr/>
          <p:nvPr/>
        </p:nvSpPr>
        <p:spPr>
          <a:xfrm>
            <a:off x="457200" y="186840"/>
            <a:ext cx="8228400" cy="1141800"/>
          </a:xfrm>
          <a:prstGeom prst="rect">
            <a:avLst/>
          </a:prstGeom>
          <a:noFill/>
          <a:ln>
            <a:noFill/>
          </a:ln>
        </p:spPr>
        <p:txBody>
          <a:bodyPr spcFirstLastPara="1" wrap="square" lIns="90000" tIns="45000" rIns="90000" bIns="45000" anchor="ctr" anchorCtr="0">
            <a:noAutofit/>
          </a:bodyPr>
          <a:lstStyle/>
          <a:p>
            <a:pPr marL="0" marR="0" lvl="0" indent="0" algn="ctr" rtl="0">
              <a:lnSpc>
                <a:spcPct val="100000"/>
              </a:lnSpc>
              <a:spcBef>
                <a:spcPts val="0"/>
              </a:spcBef>
              <a:spcAft>
                <a:spcPts val="0"/>
              </a:spcAft>
              <a:buNone/>
            </a:pPr>
            <a:r>
              <a:rPr lang="en-US" sz="4400">
                <a:solidFill>
                  <a:srgbClr val="17375E"/>
                </a:solidFill>
                <a:latin typeface="Calibri"/>
                <a:ea typeface="Calibri"/>
                <a:cs typeface="Calibri"/>
                <a:sym typeface="Calibri"/>
              </a:rPr>
              <a:t>Class</a:t>
            </a:r>
            <a:r>
              <a:rPr lang="en-US" sz="4400" b="0" strike="noStrike">
                <a:solidFill>
                  <a:srgbClr val="17375E"/>
                </a:solidFill>
                <a:latin typeface="Calibri"/>
                <a:ea typeface="Calibri"/>
                <a:cs typeface="Calibri"/>
                <a:sym typeface="Calibri"/>
              </a:rPr>
              <a:t> Distribution</a:t>
            </a:r>
            <a:endParaRPr sz="4400" b="0" strike="noStrike">
              <a:latin typeface="Arial"/>
              <a:ea typeface="Arial"/>
              <a:cs typeface="Arial"/>
              <a:sym typeface="Arial"/>
            </a:endParaRPr>
          </a:p>
        </p:txBody>
      </p:sp>
      <p:pic>
        <p:nvPicPr>
          <p:cNvPr id="303" name="Google Shape;303;p58"/>
          <p:cNvPicPr preferRelativeResize="0"/>
          <p:nvPr/>
        </p:nvPicPr>
        <p:blipFill>
          <a:blip r:embed="rId4">
            <a:alphaModFix/>
          </a:blip>
          <a:stretch>
            <a:fillRect/>
          </a:stretch>
        </p:blipFill>
        <p:spPr>
          <a:xfrm>
            <a:off x="152400" y="1097275"/>
            <a:ext cx="8533325" cy="48629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68"/>
        <p:cNvGrpSpPr/>
        <p:nvPr/>
      </p:nvGrpSpPr>
      <p:grpSpPr>
        <a:xfrm>
          <a:off x="0" y="0"/>
          <a:ext cx="0" cy="0"/>
          <a:chOff x="0" y="0"/>
          <a:chExt cx="0" cy="0"/>
        </a:xfrm>
      </p:grpSpPr>
      <p:sp>
        <p:nvSpPr>
          <p:cNvPr id="169" name="Google Shape;169;p41"/>
          <p:cNvSpPr/>
          <p:nvPr/>
        </p:nvSpPr>
        <p:spPr>
          <a:xfrm>
            <a:off x="457200" y="137520"/>
            <a:ext cx="8228520" cy="1141920"/>
          </a:xfrm>
          <a:prstGeom prst="rect">
            <a:avLst/>
          </a:prstGeom>
          <a:noFill/>
          <a:ln>
            <a:noFill/>
          </a:ln>
        </p:spPr>
        <p:txBody>
          <a:bodyPr spcFirstLastPara="1" wrap="square" lIns="90000" tIns="45000" rIns="90000" bIns="45000" anchor="ctr" anchorCtr="0">
            <a:noAutofit/>
          </a:bodyPr>
          <a:lstStyle/>
          <a:p>
            <a:pPr marL="0" marR="0" lvl="0" indent="0" algn="ctr" rtl="0">
              <a:lnSpc>
                <a:spcPct val="100000"/>
              </a:lnSpc>
              <a:spcBef>
                <a:spcPts val="0"/>
              </a:spcBef>
              <a:spcAft>
                <a:spcPts val="0"/>
              </a:spcAft>
              <a:buNone/>
            </a:pPr>
            <a:r>
              <a:rPr lang="en-US" sz="4400" b="0" i="0" u="none" strike="noStrike" cap="none">
                <a:solidFill>
                  <a:srgbClr val="17375E"/>
                </a:solidFill>
                <a:latin typeface="Calibri"/>
                <a:ea typeface="Calibri"/>
                <a:cs typeface="Calibri"/>
                <a:sym typeface="Calibri"/>
              </a:rPr>
              <a:t>Content</a:t>
            </a:r>
            <a:endParaRPr sz="4400" b="0" i="0" u="none" strike="noStrike" cap="none">
              <a:solidFill>
                <a:schemeClr val="dk1"/>
              </a:solidFill>
              <a:latin typeface="Arial"/>
              <a:ea typeface="Arial"/>
              <a:cs typeface="Arial"/>
              <a:sym typeface="Arial"/>
            </a:endParaRPr>
          </a:p>
        </p:txBody>
      </p:sp>
      <p:sp>
        <p:nvSpPr>
          <p:cNvPr id="170" name="Google Shape;170;p41"/>
          <p:cNvSpPr/>
          <p:nvPr/>
        </p:nvSpPr>
        <p:spPr>
          <a:xfrm>
            <a:off x="1609200" y="1503000"/>
            <a:ext cx="5805720" cy="2553091"/>
          </a:xfrm>
          <a:prstGeom prst="rect">
            <a:avLst/>
          </a:prstGeom>
          <a:noFill/>
          <a:ln>
            <a:noFill/>
          </a:ln>
        </p:spPr>
        <p:txBody>
          <a:bodyPr spcFirstLastPara="1" wrap="square" lIns="90000" tIns="45000" rIns="90000" bIns="45000" anchor="t" anchorCtr="0">
            <a:noAutofit/>
          </a:bodyPr>
          <a:lstStyle/>
          <a:p>
            <a:pPr marL="285840" marR="0" lvl="0" indent="-285120" algn="l" rtl="0">
              <a:lnSpc>
                <a:spcPct val="100000"/>
              </a:lnSpc>
              <a:spcBef>
                <a:spcPts val="0"/>
              </a:spcBef>
              <a:spcAft>
                <a:spcPts val="0"/>
              </a:spcAft>
              <a:buClr>
                <a:srgbClr val="17375E"/>
              </a:buClr>
              <a:buSzPts val="2000"/>
              <a:buFont typeface="Arial"/>
              <a:buChar char="•"/>
            </a:pPr>
            <a:r>
              <a:rPr lang="en-US" sz="2000" b="0" i="0" u="none" strike="noStrike" cap="none" dirty="0">
                <a:solidFill>
                  <a:srgbClr val="17375E"/>
                </a:solidFill>
                <a:latin typeface="Calibri"/>
                <a:ea typeface="Calibri"/>
                <a:cs typeface="Calibri"/>
                <a:sym typeface="Calibri"/>
              </a:rPr>
              <a:t>Introduction</a:t>
            </a:r>
            <a:endParaRPr dirty="0"/>
          </a:p>
          <a:p>
            <a:pPr marL="285840" marR="0" lvl="0" indent="-285120" algn="l" rtl="0">
              <a:lnSpc>
                <a:spcPct val="100000"/>
              </a:lnSpc>
              <a:spcBef>
                <a:spcPts val="0"/>
              </a:spcBef>
              <a:spcAft>
                <a:spcPts val="0"/>
              </a:spcAft>
              <a:buClr>
                <a:srgbClr val="17375E"/>
              </a:buClr>
              <a:buSzPts val="2000"/>
              <a:buFont typeface="Arial"/>
              <a:buChar char="•"/>
            </a:pPr>
            <a:r>
              <a:rPr lang="en-US" sz="2000" b="0" i="0" u="none" strike="noStrike" cap="none" dirty="0">
                <a:solidFill>
                  <a:srgbClr val="17375E"/>
                </a:solidFill>
                <a:latin typeface="Calibri"/>
                <a:ea typeface="Calibri"/>
                <a:cs typeface="Calibri"/>
                <a:sym typeface="Calibri"/>
              </a:rPr>
              <a:t>Overcoming Challenges</a:t>
            </a:r>
            <a:endParaRPr sz="2000" b="0" i="0" u="none" strike="noStrike" cap="none" dirty="0">
              <a:solidFill>
                <a:schemeClr val="dk1"/>
              </a:solidFill>
              <a:latin typeface="Arial"/>
              <a:ea typeface="Arial"/>
              <a:cs typeface="Arial"/>
              <a:sym typeface="Arial"/>
            </a:endParaRPr>
          </a:p>
          <a:p>
            <a:pPr marL="285840" marR="0" lvl="0" indent="-285120" algn="l" rtl="0">
              <a:lnSpc>
                <a:spcPct val="100000"/>
              </a:lnSpc>
              <a:spcBef>
                <a:spcPts val="0"/>
              </a:spcBef>
              <a:spcAft>
                <a:spcPts val="0"/>
              </a:spcAft>
              <a:buClr>
                <a:srgbClr val="17375E"/>
              </a:buClr>
              <a:buSzPts val="2000"/>
              <a:buFont typeface="Arial"/>
              <a:buChar char="•"/>
            </a:pPr>
            <a:r>
              <a:rPr lang="en-US" sz="2000" b="0" i="0" u="none" strike="noStrike" cap="none" dirty="0">
                <a:solidFill>
                  <a:srgbClr val="17375E"/>
                </a:solidFill>
                <a:latin typeface="Calibri"/>
                <a:ea typeface="Calibri"/>
                <a:cs typeface="Calibri"/>
                <a:sym typeface="Calibri"/>
              </a:rPr>
              <a:t>Background and Related Works</a:t>
            </a:r>
            <a:endParaRPr sz="2000" b="0" i="0" u="none" strike="noStrike" cap="none" dirty="0">
              <a:solidFill>
                <a:schemeClr val="dk1"/>
              </a:solidFill>
              <a:latin typeface="Arial"/>
              <a:ea typeface="Arial"/>
              <a:cs typeface="Arial"/>
              <a:sym typeface="Arial"/>
            </a:endParaRPr>
          </a:p>
          <a:p>
            <a:pPr marL="285840" marR="0" lvl="0" indent="-285120" algn="l" rtl="0">
              <a:lnSpc>
                <a:spcPct val="100000"/>
              </a:lnSpc>
              <a:spcBef>
                <a:spcPts val="0"/>
              </a:spcBef>
              <a:spcAft>
                <a:spcPts val="0"/>
              </a:spcAft>
              <a:buClr>
                <a:srgbClr val="17375E"/>
              </a:buClr>
              <a:buSzPts val="2000"/>
              <a:buFont typeface="Arial"/>
              <a:buChar char="•"/>
            </a:pPr>
            <a:r>
              <a:rPr lang="en-US" sz="2000" b="0" i="0" u="none" strike="noStrike" cap="none" dirty="0">
                <a:solidFill>
                  <a:srgbClr val="17375E"/>
                </a:solidFill>
                <a:latin typeface="Calibri"/>
                <a:ea typeface="Calibri"/>
                <a:cs typeface="Calibri"/>
                <a:sym typeface="Calibri"/>
              </a:rPr>
              <a:t>Architecture and Methodology </a:t>
            </a:r>
            <a:endParaRPr sz="2000" b="0" i="0" u="none" strike="noStrike" cap="none" dirty="0">
              <a:solidFill>
                <a:schemeClr val="dk1"/>
              </a:solidFill>
              <a:latin typeface="Arial"/>
              <a:ea typeface="Arial"/>
              <a:cs typeface="Arial"/>
              <a:sym typeface="Arial"/>
            </a:endParaRPr>
          </a:p>
          <a:p>
            <a:pPr marL="285840" marR="0" lvl="0" indent="-285120" algn="l" rtl="0">
              <a:lnSpc>
                <a:spcPct val="100000"/>
              </a:lnSpc>
              <a:spcBef>
                <a:spcPts val="0"/>
              </a:spcBef>
              <a:spcAft>
                <a:spcPts val="0"/>
              </a:spcAft>
              <a:buClr>
                <a:srgbClr val="17375E"/>
              </a:buClr>
              <a:buSzPts val="2000"/>
              <a:buFont typeface="Arial"/>
              <a:buChar char="•"/>
            </a:pPr>
            <a:r>
              <a:rPr lang="en-US" sz="2000" b="0" i="0" u="none" strike="noStrike" cap="none" dirty="0">
                <a:solidFill>
                  <a:srgbClr val="17375E"/>
                </a:solidFill>
                <a:latin typeface="Calibri"/>
                <a:ea typeface="Calibri"/>
                <a:cs typeface="Calibri"/>
                <a:sym typeface="Calibri"/>
              </a:rPr>
              <a:t>Data, Code Snippet, and Results</a:t>
            </a:r>
            <a:endParaRPr sz="2000" b="0" i="0" u="none" strike="noStrike" cap="none" dirty="0">
              <a:solidFill>
                <a:schemeClr val="dk1"/>
              </a:solidFill>
              <a:latin typeface="Arial"/>
              <a:ea typeface="Arial"/>
              <a:cs typeface="Arial"/>
              <a:sym typeface="Arial"/>
            </a:endParaRPr>
          </a:p>
          <a:p>
            <a:pPr marL="285840" marR="0" lvl="0" indent="-285120" algn="l" rtl="0">
              <a:lnSpc>
                <a:spcPct val="100000"/>
              </a:lnSpc>
              <a:spcBef>
                <a:spcPts val="0"/>
              </a:spcBef>
              <a:spcAft>
                <a:spcPts val="0"/>
              </a:spcAft>
              <a:buClr>
                <a:srgbClr val="17375E"/>
              </a:buClr>
              <a:buSzPts val="2000"/>
              <a:buFont typeface="Arial"/>
              <a:buChar char="•"/>
            </a:pPr>
            <a:r>
              <a:rPr lang="en-US" sz="2000" b="0" i="0" u="none" strike="noStrike" cap="none" dirty="0">
                <a:solidFill>
                  <a:srgbClr val="17375E"/>
                </a:solidFill>
                <a:latin typeface="Calibri"/>
                <a:ea typeface="Calibri"/>
                <a:cs typeface="Calibri"/>
                <a:sym typeface="Calibri"/>
              </a:rPr>
              <a:t>Conclusion </a:t>
            </a:r>
            <a:endParaRPr sz="2000" b="0" i="0" u="none" strike="noStrike" cap="none" dirty="0">
              <a:solidFill>
                <a:schemeClr val="dk1"/>
              </a:solidFill>
              <a:latin typeface="Arial"/>
              <a:ea typeface="Arial"/>
              <a:cs typeface="Arial"/>
              <a:sym typeface="Arial"/>
            </a:endParaRPr>
          </a:p>
          <a:p>
            <a:pPr marL="285840" marR="0" lvl="0" indent="-285120" algn="l" rtl="0">
              <a:lnSpc>
                <a:spcPct val="100000"/>
              </a:lnSpc>
              <a:spcBef>
                <a:spcPts val="0"/>
              </a:spcBef>
              <a:spcAft>
                <a:spcPts val="0"/>
              </a:spcAft>
              <a:buClr>
                <a:srgbClr val="17375E"/>
              </a:buClr>
              <a:buSzPts val="2000"/>
              <a:buFont typeface="Arial"/>
              <a:buChar char="•"/>
            </a:pPr>
            <a:r>
              <a:rPr lang="en-US" sz="2000" b="0" i="0" u="none" strike="noStrike" cap="none" dirty="0">
                <a:solidFill>
                  <a:srgbClr val="17375E"/>
                </a:solidFill>
                <a:latin typeface="Calibri"/>
                <a:ea typeface="Calibri"/>
                <a:cs typeface="Calibri"/>
                <a:sym typeface="Calibri"/>
              </a:rPr>
              <a:t>Q &amp; A </a:t>
            </a:r>
            <a:endParaRPr sz="20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None/>
            </a:pPr>
            <a:endParaRPr sz="2000" b="0" i="0" u="none" strike="noStrike" cap="none" dirty="0">
              <a:solidFill>
                <a:schemeClr val="dk1"/>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07"/>
        <p:cNvGrpSpPr/>
        <p:nvPr/>
      </p:nvGrpSpPr>
      <p:grpSpPr>
        <a:xfrm>
          <a:off x="0" y="0"/>
          <a:ext cx="0" cy="0"/>
          <a:chOff x="0" y="0"/>
          <a:chExt cx="0" cy="0"/>
        </a:xfrm>
      </p:grpSpPr>
      <p:sp>
        <p:nvSpPr>
          <p:cNvPr id="308" name="Google Shape;308;p59"/>
          <p:cNvSpPr/>
          <p:nvPr/>
        </p:nvSpPr>
        <p:spPr>
          <a:xfrm>
            <a:off x="457200" y="186850"/>
            <a:ext cx="8228400" cy="731100"/>
          </a:xfrm>
          <a:prstGeom prst="rect">
            <a:avLst/>
          </a:prstGeom>
          <a:noFill/>
          <a:ln>
            <a:noFill/>
          </a:ln>
        </p:spPr>
        <p:txBody>
          <a:bodyPr spcFirstLastPara="1" wrap="square" lIns="90000" tIns="45000" rIns="90000" bIns="45000" anchor="ctr" anchorCtr="0">
            <a:noAutofit/>
          </a:bodyPr>
          <a:lstStyle/>
          <a:p>
            <a:pPr marL="0" marR="0" lvl="0" indent="0" algn="ctr" rtl="0">
              <a:lnSpc>
                <a:spcPct val="100000"/>
              </a:lnSpc>
              <a:spcBef>
                <a:spcPts val="0"/>
              </a:spcBef>
              <a:spcAft>
                <a:spcPts val="0"/>
              </a:spcAft>
              <a:buNone/>
            </a:pPr>
            <a:r>
              <a:rPr lang="en-US" sz="4400" b="0" strike="noStrike">
                <a:solidFill>
                  <a:srgbClr val="17375E"/>
                </a:solidFill>
                <a:latin typeface="Calibri"/>
                <a:ea typeface="Calibri"/>
                <a:cs typeface="Calibri"/>
                <a:sym typeface="Calibri"/>
              </a:rPr>
              <a:t>Results</a:t>
            </a:r>
            <a:endParaRPr sz="4400" b="0" strike="noStrike">
              <a:latin typeface="Arial"/>
              <a:ea typeface="Arial"/>
              <a:cs typeface="Arial"/>
              <a:sym typeface="Arial"/>
            </a:endParaRPr>
          </a:p>
        </p:txBody>
      </p:sp>
      <p:sp>
        <p:nvSpPr>
          <p:cNvPr id="309" name="Google Shape;309;p59"/>
          <p:cNvSpPr txBox="1"/>
          <p:nvPr/>
        </p:nvSpPr>
        <p:spPr>
          <a:xfrm>
            <a:off x="445150" y="1085050"/>
            <a:ext cx="85134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b="1"/>
              <a:t>Logistic Regression:</a:t>
            </a:r>
            <a:endParaRPr b="1"/>
          </a:p>
          <a:p>
            <a:pPr marL="0" lvl="0" indent="0" algn="l" rtl="0">
              <a:spcBef>
                <a:spcPts val="0"/>
              </a:spcBef>
              <a:spcAft>
                <a:spcPts val="0"/>
              </a:spcAft>
              <a:buNone/>
            </a:pPr>
            <a:r>
              <a:rPr lang="en-US" b="1"/>
              <a:t>Train Results:									Test Results:		</a:t>
            </a:r>
            <a:r>
              <a:rPr lang="en-US"/>
              <a:t>			</a:t>
            </a:r>
            <a:endParaRPr/>
          </a:p>
        </p:txBody>
      </p:sp>
      <p:pic>
        <p:nvPicPr>
          <p:cNvPr id="310" name="Google Shape;310;p59"/>
          <p:cNvPicPr preferRelativeResize="0"/>
          <p:nvPr/>
        </p:nvPicPr>
        <p:blipFill>
          <a:blip r:embed="rId4">
            <a:alphaModFix/>
          </a:blip>
          <a:stretch>
            <a:fillRect/>
          </a:stretch>
        </p:blipFill>
        <p:spPr>
          <a:xfrm>
            <a:off x="457200" y="1916350"/>
            <a:ext cx="3777475" cy="1046700"/>
          </a:xfrm>
          <a:prstGeom prst="rect">
            <a:avLst/>
          </a:prstGeom>
          <a:noFill/>
          <a:ln>
            <a:noFill/>
          </a:ln>
        </p:spPr>
      </p:pic>
      <p:pic>
        <p:nvPicPr>
          <p:cNvPr id="311" name="Google Shape;311;p59"/>
          <p:cNvPicPr preferRelativeResize="0"/>
          <p:nvPr/>
        </p:nvPicPr>
        <p:blipFill>
          <a:blip r:embed="rId5">
            <a:alphaModFix/>
          </a:blip>
          <a:stretch>
            <a:fillRect/>
          </a:stretch>
        </p:blipFill>
        <p:spPr>
          <a:xfrm>
            <a:off x="5208975" y="1916350"/>
            <a:ext cx="3476625" cy="1046700"/>
          </a:xfrm>
          <a:prstGeom prst="rect">
            <a:avLst/>
          </a:prstGeom>
          <a:noFill/>
          <a:ln>
            <a:noFill/>
          </a:ln>
        </p:spPr>
      </p:pic>
      <p:sp>
        <p:nvSpPr>
          <p:cNvPr id="312" name="Google Shape;312;p59"/>
          <p:cNvSpPr txBox="1"/>
          <p:nvPr/>
        </p:nvSpPr>
        <p:spPr>
          <a:xfrm>
            <a:off x="457200" y="3588375"/>
            <a:ext cx="85134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b="1"/>
              <a:t>Support Vector Machine(SVC):</a:t>
            </a:r>
            <a:endParaRPr b="1"/>
          </a:p>
          <a:p>
            <a:pPr marL="0" lvl="0" indent="0" algn="l" rtl="0">
              <a:spcBef>
                <a:spcPts val="0"/>
              </a:spcBef>
              <a:spcAft>
                <a:spcPts val="0"/>
              </a:spcAft>
              <a:buNone/>
            </a:pPr>
            <a:r>
              <a:rPr lang="en-US" b="1"/>
              <a:t>Train Results:									Test Results:		</a:t>
            </a:r>
            <a:r>
              <a:rPr lang="en-US"/>
              <a:t>			</a:t>
            </a:r>
            <a:endParaRPr/>
          </a:p>
        </p:txBody>
      </p:sp>
      <p:pic>
        <p:nvPicPr>
          <p:cNvPr id="313" name="Google Shape;313;p59"/>
          <p:cNvPicPr preferRelativeResize="0"/>
          <p:nvPr/>
        </p:nvPicPr>
        <p:blipFill>
          <a:blip r:embed="rId6">
            <a:alphaModFix/>
          </a:blip>
          <a:stretch>
            <a:fillRect/>
          </a:stretch>
        </p:blipFill>
        <p:spPr>
          <a:xfrm>
            <a:off x="457200" y="4419675"/>
            <a:ext cx="3719950" cy="958643"/>
          </a:xfrm>
          <a:prstGeom prst="rect">
            <a:avLst/>
          </a:prstGeom>
          <a:noFill/>
          <a:ln>
            <a:noFill/>
          </a:ln>
        </p:spPr>
      </p:pic>
      <p:pic>
        <p:nvPicPr>
          <p:cNvPr id="314" name="Google Shape;314;p59"/>
          <p:cNvPicPr preferRelativeResize="0"/>
          <p:nvPr/>
        </p:nvPicPr>
        <p:blipFill>
          <a:blip r:embed="rId7">
            <a:alphaModFix/>
          </a:blip>
          <a:stretch>
            <a:fillRect/>
          </a:stretch>
        </p:blipFill>
        <p:spPr>
          <a:xfrm>
            <a:off x="5181075" y="4419675"/>
            <a:ext cx="3777475" cy="958650"/>
          </a:xfrm>
          <a:prstGeom prst="rect">
            <a:avLst/>
          </a:prstGeom>
          <a:noFill/>
          <a:ln>
            <a:noFill/>
          </a:ln>
        </p:spPr>
      </p:pic>
      <p:pic>
        <p:nvPicPr>
          <p:cNvPr id="315" name="Google Shape;315;p59"/>
          <p:cNvPicPr preferRelativeResize="0"/>
          <p:nvPr/>
        </p:nvPicPr>
        <p:blipFill>
          <a:blip r:embed="rId8">
            <a:alphaModFix/>
          </a:blip>
          <a:stretch>
            <a:fillRect/>
          </a:stretch>
        </p:blipFill>
        <p:spPr>
          <a:xfrm>
            <a:off x="1648700" y="4257743"/>
            <a:ext cx="2438400" cy="161925"/>
          </a:xfrm>
          <a:prstGeom prst="rect">
            <a:avLst/>
          </a:prstGeom>
          <a:noFill/>
          <a:ln>
            <a:noFill/>
          </a:ln>
        </p:spPr>
      </p:pic>
      <p:pic>
        <p:nvPicPr>
          <p:cNvPr id="316" name="Google Shape;316;p59"/>
          <p:cNvPicPr preferRelativeResize="0"/>
          <p:nvPr/>
        </p:nvPicPr>
        <p:blipFill>
          <a:blip r:embed="rId8">
            <a:alphaModFix/>
          </a:blip>
          <a:stretch>
            <a:fillRect/>
          </a:stretch>
        </p:blipFill>
        <p:spPr>
          <a:xfrm>
            <a:off x="6520150" y="4358618"/>
            <a:ext cx="2438400" cy="161925"/>
          </a:xfrm>
          <a:prstGeom prst="rect">
            <a:avLst/>
          </a:prstGeom>
          <a:noFill/>
          <a:ln>
            <a:noFill/>
          </a:ln>
        </p:spPr>
      </p:pic>
      <p:pic>
        <p:nvPicPr>
          <p:cNvPr id="317" name="Google Shape;317;p59"/>
          <p:cNvPicPr preferRelativeResize="0"/>
          <p:nvPr/>
        </p:nvPicPr>
        <p:blipFill>
          <a:blip r:embed="rId8">
            <a:alphaModFix/>
          </a:blip>
          <a:stretch>
            <a:fillRect/>
          </a:stretch>
        </p:blipFill>
        <p:spPr>
          <a:xfrm>
            <a:off x="6075225" y="1814918"/>
            <a:ext cx="2438400" cy="161925"/>
          </a:xfrm>
          <a:prstGeom prst="rect">
            <a:avLst/>
          </a:prstGeom>
          <a:noFill/>
          <a:ln>
            <a:noFill/>
          </a:ln>
        </p:spPr>
      </p:pic>
      <p:pic>
        <p:nvPicPr>
          <p:cNvPr id="318" name="Google Shape;318;p59"/>
          <p:cNvPicPr preferRelativeResize="0"/>
          <p:nvPr/>
        </p:nvPicPr>
        <p:blipFill>
          <a:blip r:embed="rId8">
            <a:alphaModFix/>
          </a:blip>
          <a:stretch>
            <a:fillRect/>
          </a:stretch>
        </p:blipFill>
        <p:spPr>
          <a:xfrm>
            <a:off x="1738750" y="1727530"/>
            <a:ext cx="2438400" cy="1619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22"/>
        <p:cNvGrpSpPr/>
        <p:nvPr/>
      </p:nvGrpSpPr>
      <p:grpSpPr>
        <a:xfrm>
          <a:off x="0" y="0"/>
          <a:ext cx="0" cy="0"/>
          <a:chOff x="0" y="0"/>
          <a:chExt cx="0" cy="0"/>
        </a:xfrm>
      </p:grpSpPr>
      <p:sp>
        <p:nvSpPr>
          <p:cNvPr id="323" name="Google Shape;323;p60"/>
          <p:cNvSpPr/>
          <p:nvPr/>
        </p:nvSpPr>
        <p:spPr>
          <a:xfrm>
            <a:off x="457200" y="186850"/>
            <a:ext cx="8228400" cy="731100"/>
          </a:xfrm>
          <a:prstGeom prst="rect">
            <a:avLst/>
          </a:prstGeom>
          <a:noFill/>
          <a:ln>
            <a:noFill/>
          </a:ln>
        </p:spPr>
        <p:txBody>
          <a:bodyPr spcFirstLastPara="1" wrap="square" lIns="90000" tIns="45000" rIns="90000" bIns="45000" anchor="ctr" anchorCtr="0">
            <a:noAutofit/>
          </a:bodyPr>
          <a:lstStyle/>
          <a:p>
            <a:pPr marL="0" marR="0" lvl="0" indent="0" algn="ctr" rtl="0">
              <a:lnSpc>
                <a:spcPct val="100000"/>
              </a:lnSpc>
              <a:spcBef>
                <a:spcPts val="0"/>
              </a:spcBef>
              <a:spcAft>
                <a:spcPts val="0"/>
              </a:spcAft>
              <a:buNone/>
            </a:pPr>
            <a:r>
              <a:rPr lang="en-US" sz="4400" b="0" strike="noStrike">
                <a:solidFill>
                  <a:srgbClr val="17375E"/>
                </a:solidFill>
                <a:latin typeface="Calibri"/>
                <a:ea typeface="Calibri"/>
                <a:cs typeface="Calibri"/>
                <a:sym typeface="Calibri"/>
              </a:rPr>
              <a:t>Results</a:t>
            </a:r>
            <a:endParaRPr sz="4400" b="0" strike="noStrike">
              <a:latin typeface="Arial"/>
              <a:ea typeface="Arial"/>
              <a:cs typeface="Arial"/>
              <a:sym typeface="Arial"/>
            </a:endParaRPr>
          </a:p>
        </p:txBody>
      </p:sp>
      <p:sp>
        <p:nvSpPr>
          <p:cNvPr id="324" name="Google Shape;324;p60"/>
          <p:cNvSpPr txBox="1"/>
          <p:nvPr/>
        </p:nvSpPr>
        <p:spPr>
          <a:xfrm>
            <a:off x="445150" y="1085050"/>
            <a:ext cx="85134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b="1"/>
              <a:t>K-Nearest Neighbors:</a:t>
            </a:r>
            <a:endParaRPr b="1"/>
          </a:p>
          <a:p>
            <a:pPr marL="0" lvl="0" indent="0" algn="l" rtl="0">
              <a:spcBef>
                <a:spcPts val="0"/>
              </a:spcBef>
              <a:spcAft>
                <a:spcPts val="0"/>
              </a:spcAft>
              <a:buNone/>
            </a:pPr>
            <a:r>
              <a:rPr lang="en-US" b="1"/>
              <a:t>Train Results:									Test Results:		</a:t>
            </a:r>
            <a:r>
              <a:rPr lang="en-US"/>
              <a:t>			</a:t>
            </a:r>
            <a:endParaRPr/>
          </a:p>
        </p:txBody>
      </p:sp>
      <p:sp>
        <p:nvSpPr>
          <p:cNvPr id="325" name="Google Shape;325;p60"/>
          <p:cNvSpPr txBox="1"/>
          <p:nvPr/>
        </p:nvSpPr>
        <p:spPr>
          <a:xfrm>
            <a:off x="457200" y="3588375"/>
            <a:ext cx="85134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b="1"/>
              <a:t>XGBoost Classifier:</a:t>
            </a:r>
            <a:endParaRPr b="1"/>
          </a:p>
          <a:p>
            <a:pPr marL="0" lvl="0" indent="0" algn="l" rtl="0">
              <a:spcBef>
                <a:spcPts val="0"/>
              </a:spcBef>
              <a:spcAft>
                <a:spcPts val="0"/>
              </a:spcAft>
              <a:buNone/>
            </a:pPr>
            <a:r>
              <a:rPr lang="en-US" b="1"/>
              <a:t>Train Results:									Test Results:		</a:t>
            </a:r>
            <a:r>
              <a:rPr lang="en-US"/>
              <a:t>			</a:t>
            </a:r>
            <a:endParaRPr/>
          </a:p>
        </p:txBody>
      </p:sp>
      <p:pic>
        <p:nvPicPr>
          <p:cNvPr id="326" name="Google Shape;326;p60"/>
          <p:cNvPicPr preferRelativeResize="0"/>
          <p:nvPr/>
        </p:nvPicPr>
        <p:blipFill>
          <a:blip r:embed="rId4">
            <a:alphaModFix/>
          </a:blip>
          <a:stretch>
            <a:fillRect/>
          </a:stretch>
        </p:blipFill>
        <p:spPr>
          <a:xfrm>
            <a:off x="457200" y="1867750"/>
            <a:ext cx="3381375" cy="1095300"/>
          </a:xfrm>
          <a:prstGeom prst="rect">
            <a:avLst/>
          </a:prstGeom>
          <a:noFill/>
          <a:ln>
            <a:noFill/>
          </a:ln>
        </p:spPr>
      </p:pic>
      <p:pic>
        <p:nvPicPr>
          <p:cNvPr id="327" name="Google Shape;327;p60"/>
          <p:cNvPicPr preferRelativeResize="0"/>
          <p:nvPr/>
        </p:nvPicPr>
        <p:blipFill>
          <a:blip r:embed="rId5">
            <a:alphaModFix/>
          </a:blip>
          <a:stretch>
            <a:fillRect/>
          </a:stretch>
        </p:blipFill>
        <p:spPr>
          <a:xfrm>
            <a:off x="5181075" y="1867750"/>
            <a:ext cx="3504525" cy="928200"/>
          </a:xfrm>
          <a:prstGeom prst="rect">
            <a:avLst/>
          </a:prstGeom>
          <a:noFill/>
          <a:ln>
            <a:noFill/>
          </a:ln>
        </p:spPr>
      </p:pic>
      <p:pic>
        <p:nvPicPr>
          <p:cNvPr id="328" name="Google Shape;328;p60"/>
          <p:cNvPicPr preferRelativeResize="0"/>
          <p:nvPr/>
        </p:nvPicPr>
        <p:blipFill>
          <a:blip r:embed="rId6">
            <a:alphaModFix/>
          </a:blip>
          <a:stretch>
            <a:fillRect/>
          </a:stretch>
        </p:blipFill>
        <p:spPr>
          <a:xfrm>
            <a:off x="445150" y="4356375"/>
            <a:ext cx="3393425" cy="1021950"/>
          </a:xfrm>
          <a:prstGeom prst="rect">
            <a:avLst/>
          </a:prstGeom>
          <a:noFill/>
          <a:ln>
            <a:noFill/>
          </a:ln>
        </p:spPr>
      </p:pic>
      <p:pic>
        <p:nvPicPr>
          <p:cNvPr id="329" name="Google Shape;329;p60"/>
          <p:cNvPicPr preferRelativeResize="0"/>
          <p:nvPr/>
        </p:nvPicPr>
        <p:blipFill>
          <a:blip r:embed="rId7">
            <a:alphaModFix/>
          </a:blip>
          <a:stretch>
            <a:fillRect/>
          </a:stretch>
        </p:blipFill>
        <p:spPr>
          <a:xfrm>
            <a:off x="5181075" y="4356375"/>
            <a:ext cx="3504525" cy="1021950"/>
          </a:xfrm>
          <a:prstGeom prst="rect">
            <a:avLst/>
          </a:prstGeom>
          <a:noFill/>
          <a:ln>
            <a:noFill/>
          </a:ln>
        </p:spPr>
      </p:pic>
      <p:pic>
        <p:nvPicPr>
          <p:cNvPr id="330" name="Google Shape;330;p60"/>
          <p:cNvPicPr preferRelativeResize="0"/>
          <p:nvPr/>
        </p:nvPicPr>
        <p:blipFill>
          <a:blip r:embed="rId8">
            <a:alphaModFix/>
          </a:blip>
          <a:stretch>
            <a:fillRect/>
          </a:stretch>
        </p:blipFill>
        <p:spPr>
          <a:xfrm>
            <a:off x="1400175" y="1700650"/>
            <a:ext cx="2438400" cy="161925"/>
          </a:xfrm>
          <a:prstGeom prst="rect">
            <a:avLst/>
          </a:prstGeom>
          <a:noFill/>
          <a:ln>
            <a:noFill/>
          </a:ln>
        </p:spPr>
      </p:pic>
      <p:pic>
        <p:nvPicPr>
          <p:cNvPr id="331" name="Google Shape;331;p60"/>
          <p:cNvPicPr preferRelativeResize="0"/>
          <p:nvPr/>
        </p:nvPicPr>
        <p:blipFill>
          <a:blip r:embed="rId8">
            <a:alphaModFix/>
          </a:blip>
          <a:stretch>
            <a:fillRect/>
          </a:stretch>
        </p:blipFill>
        <p:spPr>
          <a:xfrm>
            <a:off x="1400175" y="4119625"/>
            <a:ext cx="2438400" cy="161925"/>
          </a:xfrm>
          <a:prstGeom prst="rect">
            <a:avLst/>
          </a:prstGeom>
          <a:noFill/>
          <a:ln>
            <a:noFill/>
          </a:ln>
        </p:spPr>
      </p:pic>
      <p:pic>
        <p:nvPicPr>
          <p:cNvPr id="332" name="Google Shape;332;p60"/>
          <p:cNvPicPr preferRelativeResize="0"/>
          <p:nvPr/>
        </p:nvPicPr>
        <p:blipFill>
          <a:blip r:embed="rId8">
            <a:alphaModFix/>
          </a:blip>
          <a:stretch>
            <a:fillRect/>
          </a:stretch>
        </p:blipFill>
        <p:spPr>
          <a:xfrm>
            <a:off x="6162500" y="4203975"/>
            <a:ext cx="2438400" cy="161925"/>
          </a:xfrm>
          <a:prstGeom prst="rect">
            <a:avLst/>
          </a:prstGeom>
          <a:noFill/>
          <a:ln>
            <a:noFill/>
          </a:ln>
        </p:spPr>
      </p:pic>
      <p:pic>
        <p:nvPicPr>
          <p:cNvPr id="333" name="Google Shape;333;p60"/>
          <p:cNvPicPr preferRelativeResize="0"/>
          <p:nvPr/>
        </p:nvPicPr>
        <p:blipFill>
          <a:blip r:embed="rId8">
            <a:alphaModFix/>
          </a:blip>
          <a:stretch>
            <a:fillRect/>
          </a:stretch>
        </p:blipFill>
        <p:spPr>
          <a:xfrm>
            <a:off x="6162500" y="1700650"/>
            <a:ext cx="2438400" cy="1619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37"/>
        <p:cNvGrpSpPr/>
        <p:nvPr/>
      </p:nvGrpSpPr>
      <p:grpSpPr>
        <a:xfrm>
          <a:off x="0" y="0"/>
          <a:ext cx="0" cy="0"/>
          <a:chOff x="0" y="0"/>
          <a:chExt cx="0" cy="0"/>
        </a:xfrm>
      </p:grpSpPr>
      <p:sp>
        <p:nvSpPr>
          <p:cNvPr id="338" name="Google Shape;338;p61"/>
          <p:cNvSpPr/>
          <p:nvPr/>
        </p:nvSpPr>
        <p:spPr>
          <a:xfrm>
            <a:off x="457200" y="186850"/>
            <a:ext cx="8228400" cy="731100"/>
          </a:xfrm>
          <a:prstGeom prst="rect">
            <a:avLst/>
          </a:prstGeom>
          <a:noFill/>
          <a:ln>
            <a:noFill/>
          </a:ln>
        </p:spPr>
        <p:txBody>
          <a:bodyPr spcFirstLastPara="1" wrap="square" lIns="90000" tIns="45000" rIns="90000" bIns="45000" anchor="ctr" anchorCtr="0">
            <a:noAutofit/>
          </a:bodyPr>
          <a:lstStyle/>
          <a:p>
            <a:pPr marL="0" marR="0" lvl="0" indent="0" algn="ctr" rtl="0">
              <a:lnSpc>
                <a:spcPct val="100000"/>
              </a:lnSpc>
              <a:spcBef>
                <a:spcPts val="0"/>
              </a:spcBef>
              <a:spcAft>
                <a:spcPts val="0"/>
              </a:spcAft>
              <a:buNone/>
            </a:pPr>
            <a:r>
              <a:rPr lang="en-US" sz="4400" b="0" strike="noStrike">
                <a:solidFill>
                  <a:srgbClr val="17375E"/>
                </a:solidFill>
                <a:latin typeface="Calibri"/>
                <a:ea typeface="Calibri"/>
                <a:cs typeface="Calibri"/>
                <a:sym typeface="Calibri"/>
              </a:rPr>
              <a:t>Results</a:t>
            </a:r>
            <a:endParaRPr sz="4400" b="0" strike="noStrike">
              <a:latin typeface="Arial"/>
              <a:ea typeface="Arial"/>
              <a:cs typeface="Arial"/>
              <a:sym typeface="Arial"/>
            </a:endParaRPr>
          </a:p>
        </p:txBody>
      </p:sp>
      <p:sp>
        <p:nvSpPr>
          <p:cNvPr id="339" name="Google Shape;339;p61"/>
          <p:cNvSpPr txBox="1"/>
          <p:nvPr/>
        </p:nvSpPr>
        <p:spPr>
          <a:xfrm>
            <a:off x="445150" y="1085050"/>
            <a:ext cx="85134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b="1"/>
              <a:t>Random Forests:</a:t>
            </a:r>
            <a:endParaRPr b="1"/>
          </a:p>
          <a:p>
            <a:pPr marL="0" lvl="0" indent="0" algn="l" rtl="0">
              <a:spcBef>
                <a:spcPts val="0"/>
              </a:spcBef>
              <a:spcAft>
                <a:spcPts val="0"/>
              </a:spcAft>
              <a:buNone/>
            </a:pPr>
            <a:r>
              <a:rPr lang="en-US" b="1"/>
              <a:t>Train Results:									Test Results:		</a:t>
            </a:r>
            <a:r>
              <a:rPr lang="en-US"/>
              <a:t>			</a:t>
            </a:r>
            <a:endParaRPr/>
          </a:p>
        </p:txBody>
      </p:sp>
      <p:sp>
        <p:nvSpPr>
          <p:cNvPr id="340" name="Google Shape;340;p61"/>
          <p:cNvSpPr txBox="1"/>
          <p:nvPr/>
        </p:nvSpPr>
        <p:spPr>
          <a:xfrm>
            <a:off x="457200" y="3588375"/>
            <a:ext cx="85134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b="1"/>
              <a:t>Decision Trees:</a:t>
            </a:r>
            <a:endParaRPr b="1"/>
          </a:p>
          <a:p>
            <a:pPr marL="0" lvl="0" indent="0" algn="l" rtl="0">
              <a:spcBef>
                <a:spcPts val="0"/>
              </a:spcBef>
              <a:spcAft>
                <a:spcPts val="0"/>
              </a:spcAft>
              <a:buNone/>
            </a:pPr>
            <a:r>
              <a:rPr lang="en-US" b="1"/>
              <a:t>Train Results:									Test Results:		</a:t>
            </a:r>
            <a:r>
              <a:rPr lang="en-US"/>
              <a:t>			</a:t>
            </a:r>
            <a:endParaRPr/>
          </a:p>
        </p:txBody>
      </p:sp>
      <p:pic>
        <p:nvPicPr>
          <p:cNvPr id="341" name="Google Shape;341;p61"/>
          <p:cNvPicPr preferRelativeResize="0"/>
          <p:nvPr/>
        </p:nvPicPr>
        <p:blipFill>
          <a:blip r:embed="rId4">
            <a:alphaModFix/>
          </a:blip>
          <a:stretch>
            <a:fillRect/>
          </a:stretch>
        </p:blipFill>
        <p:spPr>
          <a:xfrm>
            <a:off x="457200" y="1916350"/>
            <a:ext cx="3777475" cy="951125"/>
          </a:xfrm>
          <a:prstGeom prst="rect">
            <a:avLst/>
          </a:prstGeom>
          <a:noFill/>
          <a:ln>
            <a:noFill/>
          </a:ln>
        </p:spPr>
      </p:pic>
      <p:pic>
        <p:nvPicPr>
          <p:cNvPr id="342" name="Google Shape;342;p61"/>
          <p:cNvPicPr preferRelativeResize="0"/>
          <p:nvPr/>
        </p:nvPicPr>
        <p:blipFill>
          <a:blip r:embed="rId5">
            <a:alphaModFix/>
          </a:blip>
          <a:stretch>
            <a:fillRect/>
          </a:stretch>
        </p:blipFill>
        <p:spPr>
          <a:xfrm>
            <a:off x="5181075" y="1867750"/>
            <a:ext cx="3504525" cy="951125"/>
          </a:xfrm>
          <a:prstGeom prst="rect">
            <a:avLst/>
          </a:prstGeom>
          <a:noFill/>
          <a:ln>
            <a:noFill/>
          </a:ln>
        </p:spPr>
      </p:pic>
      <p:pic>
        <p:nvPicPr>
          <p:cNvPr id="343" name="Google Shape;343;p61"/>
          <p:cNvPicPr preferRelativeResize="0"/>
          <p:nvPr/>
        </p:nvPicPr>
        <p:blipFill>
          <a:blip r:embed="rId6">
            <a:alphaModFix/>
          </a:blip>
          <a:stretch>
            <a:fillRect/>
          </a:stretch>
        </p:blipFill>
        <p:spPr>
          <a:xfrm>
            <a:off x="457200" y="4419675"/>
            <a:ext cx="3777475" cy="958650"/>
          </a:xfrm>
          <a:prstGeom prst="rect">
            <a:avLst/>
          </a:prstGeom>
          <a:noFill/>
          <a:ln>
            <a:noFill/>
          </a:ln>
        </p:spPr>
      </p:pic>
      <p:pic>
        <p:nvPicPr>
          <p:cNvPr id="344" name="Google Shape;344;p61"/>
          <p:cNvPicPr preferRelativeResize="0"/>
          <p:nvPr/>
        </p:nvPicPr>
        <p:blipFill>
          <a:blip r:embed="rId7">
            <a:alphaModFix/>
          </a:blip>
          <a:stretch>
            <a:fillRect/>
          </a:stretch>
        </p:blipFill>
        <p:spPr>
          <a:xfrm>
            <a:off x="5181075" y="4419675"/>
            <a:ext cx="3504525" cy="958650"/>
          </a:xfrm>
          <a:prstGeom prst="rect">
            <a:avLst/>
          </a:prstGeom>
          <a:noFill/>
          <a:ln>
            <a:noFill/>
          </a:ln>
        </p:spPr>
      </p:pic>
      <p:pic>
        <p:nvPicPr>
          <p:cNvPr id="345" name="Google Shape;345;p61"/>
          <p:cNvPicPr preferRelativeResize="0"/>
          <p:nvPr/>
        </p:nvPicPr>
        <p:blipFill>
          <a:blip r:embed="rId8">
            <a:alphaModFix/>
          </a:blip>
          <a:stretch>
            <a:fillRect/>
          </a:stretch>
        </p:blipFill>
        <p:spPr>
          <a:xfrm>
            <a:off x="1735975" y="1792525"/>
            <a:ext cx="2447925" cy="123825"/>
          </a:xfrm>
          <a:prstGeom prst="rect">
            <a:avLst/>
          </a:prstGeom>
          <a:noFill/>
          <a:ln>
            <a:noFill/>
          </a:ln>
        </p:spPr>
      </p:pic>
      <p:pic>
        <p:nvPicPr>
          <p:cNvPr id="346" name="Google Shape;346;p61"/>
          <p:cNvPicPr preferRelativeResize="0"/>
          <p:nvPr/>
        </p:nvPicPr>
        <p:blipFill>
          <a:blip r:embed="rId8">
            <a:alphaModFix/>
          </a:blip>
          <a:stretch>
            <a:fillRect/>
          </a:stretch>
        </p:blipFill>
        <p:spPr>
          <a:xfrm>
            <a:off x="1735975" y="4295850"/>
            <a:ext cx="2447925" cy="123825"/>
          </a:xfrm>
          <a:prstGeom prst="rect">
            <a:avLst/>
          </a:prstGeom>
          <a:noFill/>
          <a:ln>
            <a:noFill/>
          </a:ln>
        </p:spPr>
      </p:pic>
      <p:pic>
        <p:nvPicPr>
          <p:cNvPr id="347" name="Google Shape;347;p61"/>
          <p:cNvPicPr preferRelativeResize="0"/>
          <p:nvPr/>
        </p:nvPicPr>
        <p:blipFill>
          <a:blip r:embed="rId8">
            <a:alphaModFix/>
          </a:blip>
          <a:stretch>
            <a:fillRect/>
          </a:stretch>
        </p:blipFill>
        <p:spPr>
          <a:xfrm>
            <a:off x="6237675" y="1792525"/>
            <a:ext cx="2447925" cy="123825"/>
          </a:xfrm>
          <a:prstGeom prst="rect">
            <a:avLst/>
          </a:prstGeom>
          <a:noFill/>
          <a:ln>
            <a:noFill/>
          </a:ln>
        </p:spPr>
      </p:pic>
      <p:pic>
        <p:nvPicPr>
          <p:cNvPr id="348" name="Google Shape;348;p61"/>
          <p:cNvPicPr preferRelativeResize="0"/>
          <p:nvPr/>
        </p:nvPicPr>
        <p:blipFill>
          <a:blip r:embed="rId8">
            <a:alphaModFix/>
          </a:blip>
          <a:stretch>
            <a:fillRect/>
          </a:stretch>
        </p:blipFill>
        <p:spPr>
          <a:xfrm>
            <a:off x="6162500" y="4295850"/>
            <a:ext cx="2447925" cy="1238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52"/>
        <p:cNvGrpSpPr/>
        <p:nvPr/>
      </p:nvGrpSpPr>
      <p:grpSpPr>
        <a:xfrm>
          <a:off x="0" y="0"/>
          <a:ext cx="0" cy="0"/>
          <a:chOff x="0" y="0"/>
          <a:chExt cx="0" cy="0"/>
        </a:xfrm>
      </p:grpSpPr>
      <p:sp>
        <p:nvSpPr>
          <p:cNvPr id="353" name="Google Shape;353;p62"/>
          <p:cNvSpPr/>
          <p:nvPr/>
        </p:nvSpPr>
        <p:spPr>
          <a:xfrm>
            <a:off x="457200" y="186850"/>
            <a:ext cx="8228400" cy="731100"/>
          </a:xfrm>
          <a:prstGeom prst="rect">
            <a:avLst/>
          </a:prstGeom>
          <a:noFill/>
          <a:ln>
            <a:noFill/>
          </a:ln>
        </p:spPr>
        <p:txBody>
          <a:bodyPr spcFirstLastPara="1" wrap="square" lIns="90000" tIns="45000" rIns="90000" bIns="45000" anchor="ctr" anchorCtr="0">
            <a:noAutofit/>
          </a:bodyPr>
          <a:lstStyle/>
          <a:p>
            <a:pPr marL="0" marR="0" lvl="0" indent="0" algn="ctr" rtl="0">
              <a:lnSpc>
                <a:spcPct val="100000"/>
              </a:lnSpc>
              <a:spcBef>
                <a:spcPts val="0"/>
              </a:spcBef>
              <a:spcAft>
                <a:spcPts val="0"/>
              </a:spcAft>
              <a:buNone/>
            </a:pPr>
            <a:r>
              <a:rPr lang="en-US" sz="4400" b="0" strike="noStrike">
                <a:solidFill>
                  <a:srgbClr val="17375E"/>
                </a:solidFill>
                <a:latin typeface="Calibri"/>
                <a:ea typeface="Calibri"/>
                <a:cs typeface="Calibri"/>
                <a:sym typeface="Calibri"/>
              </a:rPr>
              <a:t>Results</a:t>
            </a:r>
            <a:endParaRPr sz="4400" b="0" strike="noStrike">
              <a:latin typeface="Arial"/>
              <a:ea typeface="Arial"/>
              <a:cs typeface="Arial"/>
              <a:sym typeface="Arial"/>
            </a:endParaRPr>
          </a:p>
        </p:txBody>
      </p:sp>
      <p:sp>
        <p:nvSpPr>
          <p:cNvPr id="354" name="Google Shape;354;p62"/>
          <p:cNvSpPr txBox="1"/>
          <p:nvPr/>
        </p:nvSpPr>
        <p:spPr>
          <a:xfrm>
            <a:off x="445150" y="1085050"/>
            <a:ext cx="85134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b="1"/>
              <a:t>Stacking Classifier:</a:t>
            </a:r>
            <a:endParaRPr b="1"/>
          </a:p>
          <a:p>
            <a:pPr marL="0" lvl="0" indent="0" algn="l" rtl="0">
              <a:spcBef>
                <a:spcPts val="0"/>
              </a:spcBef>
              <a:spcAft>
                <a:spcPts val="0"/>
              </a:spcAft>
              <a:buNone/>
            </a:pPr>
            <a:r>
              <a:rPr lang="en-US" b="1"/>
              <a:t>Train Results:									Test Results:		</a:t>
            </a:r>
            <a:r>
              <a:rPr lang="en-US"/>
              <a:t>			</a:t>
            </a:r>
            <a:endParaRPr/>
          </a:p>
        </p:txBody>
      </p:sp>
      <p:sp>
        <p:nvSpPr>
          <p:cNvPr id="355" name="Google Shape;355;p62"/>
          <p:cNvSpPr txBox="1"/>
          <p:nvPr/>
        </p:nvSpPr>
        <p:spPr>
          <a:xfrm>
            <a:off x="457200" y="3588375"/>
            <a:ext cx="85134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b="1"/>
              <a:t>LDA:</a:t>
            </a:r>
            <a:endParaRPr b="1"/>
          </a:p>
          <a:p>
            <a:pPr marL="0" lvl="0" indent="0" algn="l" rtl="0">
              <a:spcBef>
                <a:spcPts val="0"/>
              </a:spcBef>
              <a:spcAft>
                <a:spcPts val="0"/>
              </a:spcAft>
              <a:buNone/>
            </a:pPr>
            <a:r>
              <a:rPr lang="en-US" b="1"/>
              <a:t>Train Results:									Test Results:		</a:t>
            </a:r>
            <a:r>
              <a:rPr lang="en-US"/>
              <a:t>			</a:t>
            </a:r>
            <a:endParaRPr/>
          </a:p>
        </p:txBody>
      </p:sp>
      <p:pic>
        <p:nvPicPr>
          <p:cNvPr id="356" name="Google Shape;356;p62"/>
          <p:cNvPicPr preferRelativeResize="0"/>
          <p:nvPr/>
        </p:nvPicPr>
        <p:blipFill>
          <a:blip r:embed="rId4">
            <a:alphaModFix/>
          </a:blip>
          <a:stretch>
            <a:fillRect/>
          </a:stretch>
        </p:blipFill>
        <p:spPr>
          <a:xfrm>
            <a:off x="445150" y="1916350"/>
            <a:ext cx="3719950" cy="958650"/>
          </a:xfrm>
          <a:prstGeom prst="rect">
            <a:avLst/>
          </a:prstGeom>
          <a:noFill/>
          <a:ln>
            <a:noFill/>
          </a:ln>
        </p:spPr>
      </p:pic>
      <p:pic>
        <p:nvPicPr>
          <p:cNvPr id="357" name="Google Shape;357;p62"/>
          <p:cNvPicPr preferRelativeResize="0"/>
          <p:nvPr/>
        </p:nvPicPr>
        <p:blipFill>
          <a:blip r:embed="rId5">
            <a:alphaModFix/>
          </a:blip>
          <a:stretch>
            <a:fillRect/>
          </a:stretch>
        </p:blipFill>
        <p:spPr>
          <a:xfrm>
            <a:off x="5181075" y="1867750"/>
            <a:ext cx="3504525" cy="875450"/>
          </a:xfrm>
          <a:prstGeom prst="rect">
            <a:avLst/>
          </a:prstGeom>
          <a:noFill/>
          <a:ln>
            <a:noFill/>
          </a:ln>
        </p:spPr>
      </p:pic>
      <p:pic>
        <p:nvPicPr>
          <p:cNvPr id="358" name="Google Shape;358;p62"/>
          <p:cNvPicPr preferRelativeResize="0"/>
          <p:nvPr/>
        </p:nvPicPr>
        <p:blipFill>
          <a:blip r:embed="rId6">
            <a:alphaModFix/>
          </a:blip>
          <a:stretch>
            <a:fillRect/>
          </a:stretch>
        </p:blipFill>
        <p:spPr>
          <a:xfrm>
            <a:off x="476325" y="4419675"/>
            <a:ext cx="3657600" cy="958650"/>
          </a:xfrm>
          <a:prstGeom prst="rect">
            <a:avLst/>
          </a:prstGeom>
          <a:noFill/>
          <a:ln>
            <a:noFill/>
          </a:ln>
        </p:spPr>
      </p:pic>
      <p:pic>
        <p:nvPicPr>
          <p:cNvPr id="359" name="Google Shape;359;p62"/>
          <p:cNvPicPr preferRelativeResize="0"/>
          <p:nvPr/>
        </p:nvPicPr>
        <p:blipFill>
          <a:blip r:embed="rId7">
            <a:alphaModFix/>
          </a:blip>
          <a:stretch>
            <a:fillRect/>
          </a:stretch>
        </p:blipFill>
        <p:spPr>
          <a:xfrm>
            <a:off x="5181075" y="4419675"/>
            <a:ext cx="3504525" cy="875450"/>
          </a:xfrm>
          <a:prstGeom prst="rect">
            <a:avLst/>
          </a:prstGeom>
          <a:noFill/>
          <a:ln>
            <a:noFill/>
          </a:ln>
        </p:spPr>
      </p:pic>
      <p:pic>
        <p:nvPicPr>
          <p:cNvPr id="360" name="Google Shape;360;p62"/>
          <p:cNvPicPr preferRelativeResize="0"/>
          <p:nvPr/>
        </p:nvPicPr>
        <p:blipFill>
          <a:blip r:embed="rId8">
            <a:alphaModFix/>
          </a:blip>
          <a:stretch>
            <a:fillRect/>
          </a:stretch>
        </p:blipFill>
        <p:spPr>
          <a:xfrm>
            <a:off x="1717175" y="1700650"/>
            <a:ext cx="2447925" cy="123825"/>
          </a:xfrm>
          <a:prstGeom prst="rect">
            <a:avLst/>
          </a:prstGeom>
          <a:noFill/>
          <a:ln>
            <a:noFill/>
          </a:ln>
        </p:spPr>
      </p:pic>
      <p:pic>
        <p:nvPicPr>
          <p:cNvPr id="361" name="Google Shape;361;p62"/>
          <p:cNvPicPr preferRelativeResize="0"/>
          <p:nvPr/>
        </p:nvPicPr>
        <p:blipFill>
          <a:blip r:embed="rId8">
            <a:alphaModFix/>
          </a:blip>
          <a:stretch>
            <a:fillRect/>
          </a:stretch>
        </p:blipFill>
        <p:spPr>
          <a:xfrm>
            <a:off x="6237675" y="1700650"/>
            <a:ext cx="2447925" cy="123825"/>
          </a:xfrm>
          <a:prstGeom prst="rect">
            <a:avLst/>
          </a:prstGeom>
          <a:noFill/>
          <a:ln>
            <a:noFill/>
          </a:ln>
        </p:spPr>
      </p:pic>
      <p:pic>
        <p:nvPicPr>
          <p:cNvPr id="362" name="Google Shape;362;p62"/>
          <p:cNvPicPr preferRelativeResize="0"/>
          <p:nvPr/>
        </p:nvPicPr>
        <p:blipFill>
          <a:blip r:embed="rId8">
            <a:alphaModFix/>
          </a:blip>
          <a:stretch>
            <a:fillRect/>
          </a:stretch>
        </p:blipFill>
        <p:spPr>
          <a:xfrm>
            <a:off x="1686000" y="4249912"/>
            <a:ext cx="2447925" cy="123825"/>
          </a:xfrm>
          <a:prstGeom prst="rect">
            <a:avLst/>
          </a:prstGeom>
          <a:noFill/>
          <a:ln>
            <a:noFill/>
          </a:ln>
        </p:spPr>
      </p:pic>
      <p:pic>
        <p:nvPicPr>
          <p:cNvPr id="363" name="Google Shape;363;p62"/>
          <p:cNvPicPr preferRelativeResize="0"/>
          <p:nvPr/>
        </p:nvPicPr>
        <p:blipFill>
          <a:blip r:embed="rId8">
            <a:alphaModFix/>
          </a:blip>
          <a:stretch>
            <a:fillRect/>
          </a:stretch>
        </p:blipFill>
        <p:spPr>
          <a:xfrm>
            <a:off x="6237675" y="4249912"/>
            <a:ext cx="2447925" cy="1238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67"/>
        <p:cNvGrpSpPr/>
        <p:nvPr/>
      </p:nvGrpSpPr>
      <p:grpSpPr>
        <a:xfrm>
          <a:off x="0" y="0"/>
          <a:ext cx="0" cy="0"/>
          <a:chOff x="0" y="0"/>
          <a:chExt cx="0" cy="0"/>
        </a:xfrm>
      </p:grpSpPr>
      <p:sp>
        <p:nvSpPr>
          <p:cNvPr id="368" name="Google Shape;368;p63"/>
          <p:cNvSpPr/>
          <p:nvPr/>
        </p:nvSpPr>
        <p:spPr>
          <a:xfrm>
            <a:off x="457200" y="186850"/>
            <a:ext cx="8228400" cy="731100"/>
          </a:xfrm>
          <a:prstGeom prst="rect">
            <a:avLst/>
          </a:prstGeom>
          <a:noFill/>
          <a:ln>
            <a:noFill/>
          </a:ln>
        </p:spPr>
        <p:txBody>
          <a:bodyPr spcFirstLastPara="1" wrap="square" lIns="90000" tIns="45000" rIns="90000" bIns="45000" anchor="ctr" anchorCtr="0">
            <a:noAutofit/>
          </a:bodyPr>
          <a:lstStyle/>
          <a:p>
            <a:pPr marL="0" marR="0" lvl="0" indent="0" algn="ctr" rtl="0">
              <a:lnSpc>
                <a:spcPct val="100000"/>
              </a:lnSpc>
              <a:spcBef>
                <a:spcPts val="0"/>
              </a:spcBef>
              <a:spcAft>
                <a:spcPts val="0"/>
              </a:spcAft>
              <a:buNone/>
            </a:pPr>
            <a:r>
              <a:rPr lang="en-US" sz="4400" b="0" strike="noStrike">
                <a:solidFill>
                  <a:srgbClr val="17375E"/>
                </a:solidFill>
                <a:latin typeface="Calibri"/>
                <a:ea typeface="Calibri"/>
                <a:cs typeface="Calibri"/>
                <a:sym typeface="Calibri"/>
              </a:rPr>
              <a:t>Results</a:t>
            </a:r>
            <a:endParaRPr sz="4400" b="0" strike="noStrike">
              <a:latin typeface="Arial"/>
              <a:ea typeface="Arial"/>
              <a:cs typeface="Arial"/>
              <a:sym typeface="Arial"/>
            </a:endParaRPr>
          </a:p>
        </p:txBody>
      </p:sp>
      <p:sp>
        <p:nvSpPr>
          <p:cNvPr id="369" name="Google Shape;369;p63"/>
          <p:cNvSpPr txBox="1"/>
          <p:nvPr/>
        </p:nvSpPr>
        <p:spPr>
          <a:xfrm>
            <a:off x="445150" y="1085050"/>
            <a:ext cx="85134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b="1"/>
              <a:t>QDA:</a:t>
            </a:r>
            <a:endParaRPr b="1"/>
          </a:p>
          <a:p>
            <a:pPr marL="0" lvl="0" indent="0" algn="l" rtl="0">
              <a:spcBef>
                <a:spcPts val="0"/>
              </a:spcBef>
              <a:spcAft>
                <a:spcPts val="0"/>
              </a:spcAft>
              <a:buNone/>
            </a:pPr>
            <a:r>
              <a:rPr lang="en-US" b="1"/>
              <a:t>Train Results:									Test Results:		</a:t>
            </a:r>
            <a:r>
              <a:rPr lang="en-US"/>
              <a:t>			</a:t>
            </a:r>
            <a:endParaRPr/>
          </a:p>
        </p:txBody>
      </p:sp>
      <p:pic>
        <p:nvPicPr>
          <p:cNvPr id="370" name="Google Shape;370;p63"/>
          <p:cNvPicPr preferRelativeResize="0"/>
          <p:nvPr/>
        </p:nvPicPr>
        <p:blipFill>
          <a:blip r:embed="rId4">
            <a:alphaModFix/>
          </a:blip>
          <a:stretch>
            <a:fillRect/>
          </a:stretch>
        </p:blipFill>
        <p:spPr>
          <a:xfrm>
            <a:off x="457200" y="1916350"/>
            <a:ext cx="3777475" cy="1046700"/>
          </a:xfrm>
          <a:prstGeom prst="rect">
            <a:avLst/>
          </a:prstGeom>
          <a:noFill/>
          <a:ln>
            <a:noFill/>
          </a:ln>
        </p:spPr>
      </p:pic>
      <p:sp>
        <p:nvSpPr>
          <p:cNvPr id="371" name="Google Shape;371;p63"/>
          <p:cNvSpPr txBox="1"/>
          <p:nvPr/>
        </p:nvSpPr>
        <p:spPr>
          <a:xfrm>
            <a:off x="445150" y="3121200"/>
            <a:ext cx="85134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b="1"/>
              <a:t>Comparison of all Model Accuracies:										</a:t>
            </a:r>
            <a:r>
              <a:rPr lang="en-US"/>
              <a:t>			</a:t>
            </a:r>
            <a:endParaRPr/>
          </a:p>
        </p:txBody>
      </p:sp>
      <p:pic>
        <p:nvPicPr>
          <p:cNvPr id="372" name="Google Shape;372;p63"/>
          <p:cNvPicPr preferRelativeResize="0"/>
          <p:nvPr/>
        </p:nvPicPr>
        <p:blipFill>
          <a:blip r:embed="rId5">
            <a:alphaModFix/>
          </a:blip>
          <a:stretch>
            <a:fillRect/>
          </a:stretch>
        </p:blipFill>
        <p:spPr>
          <a:xfrm>
            <a:off x="1686100" y="1746588"/>
            <a:ext cx="2447925" cy="123825"/>
          </a:xfrm>
          <a:prstGeom prst="rect">
            <a:avLst/>
          </a:prstGeom>
          <a:noFill/>
          <a:ln>
            <a:noFill/>
          </a:ln>
        </p:spPr>
      </p:pic>
      <p:sp>
        <p:nvSpPr>
          <p:cNvPr id="373" name="Google Shape;373;p63"/>
          <p:cNvSpPr txBox="1"/>
          <p:nvPr/>
        </p:nvSpPr>
        <p:spPr>
          <a:xfrm>
            <a:off x="5536275" y="3715800"/>
            <a:ext cx="3279300" cy="1908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600">
                <a:latin typeface="Times New Roman"/>
                <a:ea typeface="Times New Roman"/>
                <a:cs typeface="Times New Roman"/>
                <a:sym typeface="Times New Roman"/>
              </a:rPr>
              <a:t>From the Results, We can see that the below mentioned models are the best performing models comparatively.</a:t>
            </a:r>
            <a:endParaRPr sz="1600">
              <a:latin typeface="Times New Roman"/>
              <a:ea typeface="Times New Roman"/>
              <a:cs typeface="Times New Roman"/>
              <a:sym typeface="Times New Roman"/>
            </a:endParaRPr>
          </a:p>
          <a:p>
            <a:pPr marL="457200" lvl="0" indent="-330200" algn="l" rtl="0">
              <a:spcBef>
                <a:spcPts val="0"/>
              </a:spcBef>
              <a:spcAft>
                <a:spcPts val="0"/>
              </a:spcAft>
              <a:buSzPts val="1600"/>
              <a:buFont typeface="Times New Roman"/>
              <a:buChar char="●"/>
            </a:pPr>
            <a:r>
              <a:rPr lang="en-US" sz="1600">
                <a:latin typeface="Times New Roman"/>
                <a:ea typeface="Times New Roman"/>
                <a:cs typeface="Times New Roman"/>
                <a:sym typeface="Times New Roman"/>
              </a:rPr>
              <a:t>Latent Discriminant Analysis</a:t>
            </a:r>
            <a:endParaRPr sz="1600">
              <a:latin typeface="Times New Roman"/>
              <a:ea typeface="Times New Roman"/>
              <a:cs typeface="Times New Roman"/>
              <a:sym typeface="Times New Roman"/>
            </a:endParaRPr>
          </a:p>
          <a:p>
            <a:pPr marL="457200" lvl="0" indent="-330200" algn="l" rtl="0">
              <a:spcBef>
                <a:spcPts val="0"/>
              </a:spcBef>
              <a:spcAft>
                <a:spcPts val="0"/>
              </a:spcAft>
              <a:buSzPts val="1600"/>
              <a:buFont typeface="Times New Roman"/>
              <a:buChar char="●"/>
            </a:pPr>
            <a:r>
              <a:rPr lang="en-US" sz="1600">
                <a:latin typeface="Times New Roman"/>
                <a:ea typeface="Times New Roman"/>
                <a:cs typeface="Times New Roman"/>
                <a:sym typeface="Times New Roman"/>
              </a:rPr>
              <a:t>Logistic Regression</a:t>
            </a:r>
            <a:endParaRPr sz="1600">
              <a:latin typeface="Times New Roman"/>
              <a:ea typeface="Times New Roman"/>
              <a:cs typeface="Times New Roman"/>
              <a:sym typeface="Times New Roman"/>
            </a:endParaRPr>
          </a:p>
          <a:p>
            <a:pPr marL="457200" lvl="0" indent="-330200" algn="l" rtl="0">
              <a:spcBef>
                <a:spcPts val="0"/>
              </a:spcBef>
              <a:spcAft>
                <a:spcPts val="0"/>
              </a:spcAft>
              <a:buSzPts val="1600"/>
              <a:buFont typeface="Times New Roman"/>
              <a:buChar char="●"/>
            </a:pPr>
            <a:r>
              <a:rPr lang="en-US" sz="1600">
                <a:latin typeface="Times New Roman"/>
                <a:ea typeface="Times New Roman"/>
                <a:cs typeface="Times New Roman"/>
                <a:sym typeface="Times New Roman"/>
              </a:rPr>
              <a:t>SVM</a:t>
            </a:r>
            <a:endParaRPr sz="1600">
              <a:latin typeface="Times New Roman"/>
              <a:ea typeface="Times New Roman"/>
              <a:cs typeface="Times New Roman"/>
              <a:sym typeface="Times New Roman"/>
            </a:endParaRPr>
          </a:p>
          <a:p>
            <a:pPr marL="457200" lvl="0" indent="-330200" algn="l" rtl="0">
              <a:spcBef>
                <a:spcPts val="0"/>
              </a:spcBef>
              <a:spcAft>
                <a:spcPts val="0"/>
              </a:spcAft>
              <a:buSzPts val="1600"/>
              <a:buFont typeface="Times New Roman"/>
              <a:buChar char="●"/>
            </a:pPr>
            <a:r>
              <a:rPr lang="en-US" sz="1600">
                <a:latin typeface="Times New Roman"/>
                <a:ea typeface="Times New Roman"/>
                <a:cs typeface="Times New Roman"/>
                <a:sym typeface="Times New Roman"/>
              </a:rPr>
              <a:t>CNN</a:t>
            </a:r>
            <a:endParaRPr sz="1600">
              <a:latin typeface="Times New Roman"/>
              <a:ea typeface="Times New Roman"/>
              <a:cs typeface="Times New Roman"/>
              <a:sym typeface="Times New Roman"/>
            </a:endParaRPr>
          </a:p>
        </p:txBody>
      </p:sp>
      <p:pic>
        <p:nvPicPr>
          <p:cNvPr id="374" name="Google Shape;374;p63"/>
          <p:cNvPicPr preferRelativeResize="0"/>
          <p:nvPr/>
        </p:nvPicPr>
        <p:blipFill>
          <a:blip r:embed="rId6">
            <a:alphaModFix/>
          </a:blip>
          <a:stretch>
            <a:fillRect/>
          </a:stretch>
        </p:blipFill>
        <p:spPr>
          <a:xfrm>
            <a:off x="445150" y="3434038"/>
            <a:ext cx="4042575" cy="2472124"/>
          </a:xfrm>
          <a:prstGeom prst="rect">
            <a:avLst/>
          </a:prstGeom>
          <a:noFill/>
          <a:ln>
            <a:noFill/>
          </a:ln>
        </p:spPr>
      </p:pic>
      <p:pic>
        <p:nvPicPr>
          <p:cNvPr id="375" name="Google Shape;375;p63"/>
          <p:cNvPicPr preferRelativeResize="0"/>
          <p:nvPr/>
        </p:nvPicPr>
        <p:blipFill>
          <a:blip r:embed="rId7">
            <a:alphaModFix/>
          </a:blip>
          <a:stretch>
            <a:fillRect/>
          </a:stretch>
        </p:blipFill>
        <p:spPr>
          <a:xfrm>
            <a:off x="4908125" y="1800775"/>
            <a:ext cx="3777475" cy="993550"/>
          </a:xfrm>
          <a:prstGeom prst="rect">
            <a:avLst/>
          </a:prstGeom>
          <a:noFill/>
          <a:ln>
            <a:noFill/>
          </a:ln>
        </p:spPr>
      </p:pic>
      <p:pic>
        <p:nvPicPr>
          <p:cNvPr id="376" name="Google Shape;376;p63"/>
          <p:cNvPicPr preferRelativeResize="0"/>
          <p:nvPr/>
        </p:nvPicPr>
        <p:blipFill>
          <a:blip r:embed="rId5">
            <a:alphaModFix/>
          </a:blip>
          <a:stretch>
            <a:fillRect/>
          </a:stretch>
        </p:blipFill>
        <p:spPr>
          <a:xfrm>
            <a:off x="6237675" y="1700638"/>
            <a:ext cx="2447925" cy="1238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80"/>
        <p:cNvGrpSpPr/>
        <p:nvPr/>
      </p:nvGrpSpPr>
      <p:grpSpPr>
        <a:xfrm>
          <a:off x="0" y="0"/>
          <a:ext cx="0" cy="0"/>
          <a:chOff x="0" y="0"/>
          <a:chExt cx="0" cy="0"/>
        </a:xfrm>
      </p:grpSpPr>
      <p:sp>
        <p:nvSpPr>
          <p:cNvPr id="381" name="Google Shape;381;p64"/>
          <p:cNvSpPr/>
          <p:nvPr/>
        </p:nvSpPr>
        <p:spPr>
          <a:xfrm>
            <a:off x="457200" y="186848"/>
            <a:ext cx="8228400" cy="907500"/>
          </a:xfrm>
          <a:prstGeom prst="rect">
            <a:avLst/>
          </a:prstGeom>
          <a:noFill/>
          <a:ln>
            <a:noFill/>
          </a:ln>
        </p:spPr>
        <p:txBody>
          <a:bodyPr spcFirstLastPara="1" wrap="square" lIns="90000" tIns="45000" rIns="90000" bIns="45000" anchor="ctr" anchorCtr="0">
            <a:noAutofit/>
          </a:bodyPr>
          <a:lstStyle/>
          <a:p>
            <a:pPr marL="0" marR="0" lvl="0" indent="0" algn="ctr" rtl="0">
              <a:lnSpc>
                <a:spcPct val="100000"/>
              </a:lnSpc>
              <a:spcBef>
                <a:spcPts val="0"/>
              </a:spcBef>
              <a:spcAft>
                <a:spcPts val="0"/>
              </a:spcAft>
              <a:buNone/>
            </a:pPr>
            <a:r>
              <a:rPr lang="en-US" sz="4400" b="0" strike="noStrike">
                <a:solidFill>
                  <a:srgbClr val="17375E"/>
                </a:solidFill>
                <a:latin typeface="Calibri"/>
                <a:ea typeface="Calibri"/>
                <a:cs typeface="Calibri"/>
                <a:sym typeface="Calibri"/>
              </a:rPr>
              <a:t>Results</a:t>
            </a:r>
            <a:endParaRPr sz="4400" b="0" strike="noStrike">
              <a:latin typeface="Arial"/>
              <a:ea typeface="Arial"/>
              <a:cs typeface="Arial"/>
              <a:sym typeface="Arial"/>
            </a:endParaRPr>
          </a:p>
        </p:txBody>
      </p:sp>
      <p:sp>
        <p:nvSpPr>
          <p:cNvPr id="382" name="Google Shape;382;p64"/>
          <p:cNvSpPr/>
          <p:nvPr/>
        </p:nvSpPr>
        <p:spPr>
          <a:xfrm>
            <a:off x="678240" y="1600200"/>
            <a:ext cx="3720960" cy="1461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83" name="Google Shape;383;p64"/>
          <p:cNvPicPr preferRelativeResize="0"/>
          <p:nvPr/>
        </p:nvPicPr>
        <p:blipFill rotWithShape="1">
          <a:blip r:embed="rId4">
            <a:alphaModFix/>
          </a:blip>
          <a:srcRect l="3440" r="2290"/>
          <a:stretch/>
        </p:blipFill>
        <p:spPr>
          <a:xfrm>
            <a:off x="607975" y="1529675"/>
            <a:ext cx="6347300" cy="4501450"/>
          </a:xfrm>
          <a:prstGeom prst="rect">
            <a:avLst/>
          </a:prstGeom>
          <a:noFill/>
          <a:ln>
            <a:noFill/>
          </a:ln>
        </p:spPr>
      </p:pic>
      <p:sp>
        <p:nvSpPr>
          <p:cNvPr id="384" name="Google Shape;384;p64"/>
          <p:cNvSpPr txBox="1"/>
          <p:nvPr/>
        </p:nvSpPr>
        <p:spPr>
          <a:xfrm>
            <a:off x="607975" y="1085050"/>
            <a:ext cx="79281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b="1"/>
              <a:t>CNN:</a:t>
            </a:r>
            <a:endParaRPr b="1"/>
          </a:p>
          <a:p>
            <a:pPr marL="0" lvl="0" indent="0" algn="l" rtl="0">
              <a:spcBef>
                <a:spcPts val="0"/>
              </a:spcBef>
              <a:spcAft>
                <a:spcPts val="0"/>
              </a:spcAft>
              <a:buNone/>
            </a:pPr>
            <a:r>
              <a:rPr lang="en-US" b="1"/>
              <a:t>Train and Validation Accuracy:			</a:t>
            </a:r>
            <a:r>
              <a:rPr lang="en-US" b="1">
                <a:solidFill>
                  <a:schemeClr val="dk1"/>
                </a:solidFill>
              </a:rPr>
              <a:t>Train and Validation Loss:	</a:t>
            </a:r>
            <a:r>
              <a:rPr lang="en-US" b="1"/>
              <a:t>		</a:t>
            </a:r>
            <a:r>
              <a:rPr lang="en-US"/>
              <a:t>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88"/>
        <p:cNvGrpSpPr/>
        <p:nvPr/>
      </p:nvGrpSpPr>
      <p:grpSpPr>
        <a:xfrm>
          <a:off x="0" y="0"/>
          <a:ext cx="0" cy="0"/>
          <a:chOff x="0" y="0"/>
          <a:chExt cx="0" cy="0"/>
        </a:xfrm>
      </p:grpSpPr>
      <p:sp>
        <p:nvSpPr>
          <p:cNvPr id="389" name="Google Shape;389;p65"/>
          <p:cNvSpPr/>
          <p:nvPr/>
        </p:nvSpPr>
        <p:spPr>
          <a:xfrm>
            <a:off x="457200" y="186840"/>
            <a:ext cx="8228520" cy="1141920"/>
          </a:xfrm>
          <a:prstGeom prst="rect">
            <a:avLst/>
          </a:prstGeom>
          <a:noFill/>
          <a:ln>
            <a:noFill/>
          </a:ln>
        </p:spPr>
        <p:txBody>
          <a:bodyPr spcFirstLastPara="1" wrap="square" lIns="90000" tIns="45000" rIns="90000" bIns="45000" anchor="ctr" anchorCtr="0">
            <a:noAutofit/>
          </a:bodyPr>
          <a:lstStyle/>
          <a:p>
            <a:pPr marL="0" marR="0" lvl="0" indent="0" algn="ctr" rtl="0">
              <a:lnSpc>
                <a:spcPct val="100000"/>
              </a:lnSpc>
              <a:spcBef>
                <a:spcPts val="0"/>
              </a:spcBef>
              <a:spcAft>
                <a:spcPts val="0"/>
              </a:spcAft>
              <a:buNone/>
            </a:pPr>
            <a:r>
              <a:rPr lang="en-US" sz="4400" b="0" strike="noStrike" dirty="0">
                <a:solidFill>
                  <a:srgbClr val="17375E"/>
                </a:solidFill>
                <a:latin typeface="Calibri"/>
                <a:ea typeface="Calibri"/>
                <a:cs typeface="Calibri"/>
                <a:sym typeface="Calibri"/>
              </a:rPr>
              <a:t>Challenges</a:t>
            </a:r>
            <a:endParaRPr sz="4400" b="0" strike="noStrike" dirty="0">
              <a:latin typeface="Arial"/>
              <a:ea typeface="Arial"/>
              <a:cs typeface="Arial"/>
              <a:sym typeface="Arial"/>
            </a:endParaRPr>
          </a:p>
        </p:txBody>
      </p:sp>
      <p:sp>
        <p:nvSpPr>
          <p:cNvPr id="390" name="Google Shape;390;p65"/>
          <p:cNvSpPr/>
          <p:nvPr/>
        </p:nvSpPr>
        <p:spPr>
          <a:xfrm>
            <a:off x="621720" y="4210920"/>
            <a:ext cx="3777480" cy="1265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65"/>
          <p:cNvSpPr/>
          <p:nvPr/>
        </p:nvSpPr>
        <p:spPr>
          <a:xfrm>
            <a:off x="678240" y="1600200"/>
            <a:ext cx="3720960" cy="1461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65"/>
          <p:cNvSpPr/>
          <p:nvPr/>
        </p:nvSpPr>
        <p:spPr>
          <a:xfrm>
            <a:off x="678251" y="1600200"/>
            <a:ext cx="7626300" cy="3655800"/>
          </a:xfrm>
          <a:prstGeom prst="rect">
            <a:avLst/>
          </a:prstGeom>
          <a:noFill/>
          <a:ln>
            <a:noFill/>
          </a:ln>
        </p:spPr>
        <p:txBody>
          <a:bodyPr spcFirstLastPara="1" wrap="square" lIns="90000" tIns="45000" rIns="90000" bIns="45000" anchor="t" anchorCtr="0">
            <a:noAutofit/>
          </a:bodyPr>
          <a:lstStyle/>
          <a:p>
            <a:pPr marL="285840" marR="0" lvl="0" indent="-285120" algn="l" rtl="0">
              <a:lnSpc>
                <a:spcPct val="100000"/>
              </a:lnSpc>
              <a:spcBef>
                <a:spcPts val="0"/>
              </a:spcBef>
              <a:spcAft>
                <a:spcPts val="0"/>
              </a:spcAft>
              <a:buClr>
                <a:srgbClr val="17375E"/>
              </a:buClr>
              <a:buSzPts val="1800"/>
              <a:buChar char="•"/>
            </a:pPr>
            <a:r>
              <a:rPr lang="en-US" sz="1800" dirty="0">
                <a:solidFill>
                  <a:srgbClr val="17375E"/>
                </a:solidFill>
                <a:latin typeface="Calibri"/>
                <a:ea typeface="Calibri"/>
                <a:cs typeface="Calibri"/>
                <a:sym typeface="Calibri"/>
              </a:rPr>
              <a:t>Implementing CNN was challenging due to images were not labeled as the labels were stored in separate csv file</a:t>
            </a:r>
            <a:endParaRPr sz="1800" dirty="0">
              <a:solidFill>
                <a:srgbClr val="17375E"/>
              </a:solidFill>
              <a:latin typeface="Calibri"/>
              <a:ea typeface="Calibri"/>
              <a:cs typeface="Calibri"/>
              <a:sym typeface="Calibri"/>
            </a:endParaRPr>
          </a:p>
          <a:p>
            <a:pPr marL="0" marR="0" lvl="0" indent="0" algn="l" rtl="0">
              <a:lnSpc>
                <a:spcPct val="100000"/>
              </a:lnSpc>
              <a:spcBef>
                <a:spcPts val="0"/>
              </a:spcBef>
              <a:spcAft>
                <a:spcPts val="0"/>
              </a:spcAft>
              <a:buNone/>
            </a:pPr>
            <a:endParaRPr sz="1800" dirty="0">
              <a:solidFill>
                <a:srgbClr val="17375E"/>
              </a:solidFill>
              <a:latin typeface="Calibri"/>
              <a:ea typeface="Calibri"/>
              <a:cs typeface="Calibri"/>
              <a:sym typeface="Calibri"/>
            </a:endParaRPr>
          </a:p>
          <a:p>
            <a:pPr marL="285840" marR="0" lvl="0" indent="-285120" algn="l" rtl="0">
              <a:lnSpc>
                <a:spcPct val="100000"/>
              </a:lnSpc>
              <a:spcBef>
                <a:spcPts val="0"/>
              </a:spcBef>
              <a:spcAft>
                <a:spcPts val="0"/>
              </a:spcAft>
              <a:buClr>
                <a:srgbClr val="17375E"/>
              </a:buClr>
              <a:buSzPts val="1800"/>
              <a:buChar char="•"/>
            </a:pPr>
            <a:r>
              <a:rPr lang="en-US" sz="1800" dirty="0">
                <a:solidFill>
                  <a:srgbClr val="17375E"/>
                </a:solidFill>
                <a:latin typeface="Calibri"/>
                <a:ea typeface="Calibri"/>
                <a:cs typeface="Calibri"/>
                <a:sym typeface="Calibri"/>
              </a:rPr>
              <a:t>The </a:t>
            </a:r>
            <a:r>
              <a:rPr lang="en-US" sz="1800" b="0" strike="noStrike" dirty="0">
                <a:solidFill>
                  <a:srgbClr val="17375E"/>
                </a:solidFill>
                <a:latin typeface="Calibri"/>
                <a:ea typeface="Calibri"/>
                <a:cs typeface="Calibri"/>
                <a:sym typeface="Calibri"/>
              </a:rPr>
              <a:t>training of the CNN model</a:t>
            </a:r>
            <a:r>
              <a:rPr lang="en-US" sz="1800" dirty="0">
                <a:solidFill>
                  <a:srgbClr val="17375E"/>
                </a:solidFill>
                <a:latin typeface="Calibri"/>
                <a:ea typeface="Calibri"/>
                <a:cs typeface="Calibri"/>
                <a:sym typeface="Calibri"/>
              </a:rPr>
              <a:t> has taken longer</a:t>
            </a:r>
            <a:r>
              <a:rPr lang="en-US" sz="1800" b="0" strike="noStrike" dirty="0">
                <a:solidFill>
                  <a:srgbClr val="17375E"/>
                </a:solidFill>
                <a:latin typeface="Calibri"/>
                <a:ea typeface="Calibri"/>
                <a:cs typeface="Calibri"/>
                <a:sym typeface="Calibri"/>
              </a:rPr>
              <a:t> because of limited access to the GPU and resource limitations. </a:t>
            </a:r>
            <a:endParaRPr sz="1800" b="0" strike="noStrike" dirty="0">
              <a:latin typeface="Arial"/>
              <a:ea typeface="Arial"/>
              <a:cs typeface="Arial"/>
              <a:sym typeface="Arial"/>
            </a:endParaRPr>
          </a:p>
          <a:p>
            <a:pPr marL="432000" marR="0" lvl="1" indent="-164565" algn="l" rtl="0">
              <a:lnSpc>
                <a:spcPct val="100000"/>
              </a:lnSpc>
              <a:spcBef>
                <a:spcPts val="0"/>
              </a:spcBef>
              <a:spcAft>
                <a:spcPts val="0"/>
              </a:spcAft>
              <a:buClr>
                <a:srgbClr val="000000"/>
              </a:buClr>
              <a:buSzPts val="810"/>
              <a:buFont typeface="Noto Sans Symbols"/>
              <a:buNone/>
            </a:pPr>
            <a:endParaRPr sz="1800" b="0" i="0" u="none" strike="noStrike" cap="none" dirty="0">
              <a:latin typeface="Arial"/>
              <a:ea typeface="Arial"/>
              <a:cs typeface="Arial"/>
              <a:sym typeface="Arial"/>
            </a:endParaRPr>
          </a:p>
          <a:p>
            <a:pPr marL="285840" marR="0" lvl="0" indent="-285120" algn="l" rtl="0">
              <a:lnSpc>
                <a:spcPct val="100000"/>
              </a:lnSpc>
              <a:spcBef>
                <a:spcPts val="0"/>
              </a:spcBef>
              <a:spcAft>
                <a:spcPts val="0"/>
              </a:spcAft>
              <a:buClr>
                <a:srgbClr val="17375E"/>
              </a:buClr>
              <a:buSzPts val="1800"/>
              <a:buChar char="•"/>
            </a:pPr>
            <a:r>
              <a:rPr lang="en-US" sz="1800" dirty="0">
                <a:solidFill>
                  <a:srgbClr val="17375E"/>
                </a:solidFill>
                <a:latin typeface="Calibri"/>
                <a:ea typeface="Calibri"/>
                <a:cs typeface="Calibri"/>
                <a:sym typeface="Calibri"/>
              </a:rPr>
              <a:t>Working with various classification models was a bit challenging as there was no prior experience of using most of the implemented machine learning models. But, it helped us gain knowledge and experience of using these models.</a:t>
            </a:r>
            <a:endParaRPr sz="1800" dirty="0">
              <a:solidFill>
                <a:srgbClr val="17375E"/>
              </a:solidFill>
              <a:latin typeface="Calibri"/>
              <a:ea typeface="Calibri"/>
              <a:cs typeface="Calibri"/>
              <a:sym typeface="Calibri"/>
            </a:endParaRPr>
          </a:p>
          <a:p>
            <a:pPr marL="285840" marR="0" lvl="0" indent="-285120" algn="l" rtl="0">
              <a:lnSpc>
                <a:spcPct val="100000"/>
              </a:lnSpc>
              <a:spcBef>
                <a:spcPts val="0"/>
              </a:spcBef>
              <a:spcAft>
                <a:spcPts val="0"/>
              </a:spcAft>
              <a:buClr>
                <a:srgbClr val="17375E"/>
              </a:buClr>
              <a:buSzPts val="1800"/>
              <a:buChar char="•"/>
            </a:pPr>
            <a:r>
              <a:rPr lang="en-US" sz="1800" dirty="0">
                <a:solidFill>
                  <a:srgbClr val="17375E"/>
                </a:solidFill>
                <a:latin typeface="Calibri"/>
                <a:ea typeface="Calibri"/>
                <a:cs typeface="Calibri"/>
                <a:sym typeface="Calibri"/>
              </a:rPr>
              <a:t>We were able to extract limited no. of features from the images as the images are in grayscale.</a:t>
            </a:r>
            <a:endParaRPr sz="1800" dirty="0">
              <a:solidFill>
                <a:srgbClr val="17375E"/>
              </a:solidFill>
              <a:latin typeface="Calibri"/>
              <a:ea typeface="Calibri"/>
              <a:cs typeface="Calibri"/>
              <a:sym typeface="Calibri"/>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96"/>
        <p:cNvGrpSpPr/>
        <p:nvPr/>
      </p:nvGrpSpPr>
      <p:grpSpPr>
        <a:xfrm>
          <a:off x="0" y="0"/>
          <a:ext cx="0" cy="0"/>
          <a:chOff x="0" y="0"/>
          <a:chExt cx="0" cy="0"/>
        </a:xfrm>
      </p:grpSpPr>
      <p:sp>
        <p:nvSpPr>
          <p:cNvPr id="397" name="Google Shape;397;p66"/>
          <p:cNvSpPr/>
          <p:nvPr/>
        </p:nvSpPr>
        <p:spPr>
          <a:xfrm>
            <a:off x="457200" y="186840"/>
            <a:ext cx="8228520" cy="1141920"/>
          </a:xfrm>
          <a:prstGeom prst="rect">
            <a:avLst/>
          </a:prstGeom>
          <a:noFill/>
          <a:ln>
            <a:noFill/>
          </a:ln>
        </p:spPr>
        <p:txBody>
          <a:bodyPr spcFirstLastPara="1" wrap="square" lIns="90000" tIns="45000" rIns="90000" bIns="45000" anchor="ctr" anchorCtr="0">
            <a:noAutofit/>
          </a:bodyPr>
          <a:lstStyle/>
          <a:p>
            <a:pPr marL="0" marR="0" lvl="0" indent="0" algn="ctr" rtl="0">
              <a:lnSpc>
                <a:spcPct val="100000"/>
              </a:lnSpc>
              <a:spcBef>
                <a:spcPts val="0"/>
              </a:spcBef>
              <a:spcAft>
                <a:spcPts val="0"/>
              </a:spcAft>
              <a:buNone/>
            </a:pPr>
            <a:r>
              <a:rPr lang="en-US" sz="4400" b="0" strike="noStrike" dirty="0">
                <a:solidFill>
                  <a:srgbClr val="17375E"/>
                </a:solidFill>
                <a:latin typeface="Calibri"/>
                <a:ea typeface="Calibri"/>
                <a:cs typeface="Calibri"/>
                <a:sym typeface="Calibri"/>
              </a:rPr>
              <a:t>Conclusions and Future Outlook</a:t>
            </a:r>
            <a:endParaRPr sz="4400" b="0" strike="noStrike" dirty="0">
              <a:latin typeface="Arial"/>
              <a:ea typeface="Arial"/>
              <a:cs typeface="Arial"/>
              <a:sym typeface="Arial"/>
            </a:endParaRPr>
          </a:p>
        </p:txBody>
      </p:sp>
      <p:sp>
        <p:nvSpPr>
          <p:cNvPr id="398" name="Google Shape;398;p66"/>
          <p:cNvSpPr/>
          <p:nvPr/>
        </p:nvSpPr>
        <p:spPr>
          <a:xfrm>
            <a:off x="621720" y="4210920"/>
            <a:ext cx="3777480" cy="1265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66"/>
          <p:cNvSpPr/>
          <p:nvPr/>
        </p:nvSpPr>
        <p:spPr>
          <a:xfrm>
            <a:off x="678240" y="1600200"/>
            <a:ext cx="3720960" cy="1461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66"/>
          <p:cNvSpPr/>
          <p:nvPr/>
        </p:nvSpPr>
        <p:spPr>
          <a:xfrm>
            <a:off x="678250" y="1222500"/>
            <a:ext cx="7869300" cy="4725300"/>
          </a:xfrm>
          <a:prstGeom prst="rect">
            <a:avLst/>
          </a:prstGeom>
          <a:noFill/>
          <a:ln>
            <a:noFill/>
          </a:ln>
        </p:spPr>
        <p:txBody>
          <a:bodyPr spcFirstLastPara="1" wrap="square" lIns="90000" tIns="45000" rIns="90000" bIns="45000" anchor="t" anchorCtr="0">
            <a:noAutofit/>
          </a:bodyPr>
          <a:lstStyle/>
          <a:p>
            <a:pPr marL="285840" marR="0" lvl="0" indent="-285120" algn="l" rtl="0">
              <a:lnSpc>
                <a:spcPct val="100000"/>
              </a:lnSpc>
              <a:spcBef>
                <a:spcPts val="0"/>
              </a:spcBef>
              <a:spcAft>
                <a:spcPts val="0"/>
              </a:spcAft>
              <a:buClr>
                <a:srgbClr val="17375E"/>
              </a:buClr>
              <a:buSzPts val="1800"/>
              <a:buFont typeface="Times New Roman"/>
              <a:buChar char="•"/>
            </a:pPr>
            <a:r>
              <a:rPr lang="en-US" sz="1800" strike="noStrike" dirty="0">
                <a:solidFill>
                  <a:srgbClr val="17375E"/>
                </a:solidFill>
                <a:latin typeface="Calibri" panose="020F0502020204030204" pitchFamily="34" charset="0"/>
                <a:ea typeface="Times New Roman"/>
                <a:cs typeface="Calibri" panose="020F0502020204030204" pitchFamily="34" charset="0"/>
                <a:sym typeface="Times New Roman"/>
              </a:rPr>
              <a:t>Successful implementation of a multi-layered CNN, S</a:t>
            </a:r>
            <a:r>
              <a:rPr lang="en-US" sz="1800" dirty="0">
                <a:solidFill>
                  <a:srgbClr val="17375E"/>
                </a:solidFill>
                <a:latin typeface="Calibri" panose="020F0502020204030204" pitchFamily="34" charset="0"/>
                <a:ea typeface="Times New Roman"/>
                <a:cs typeface="Calibri" panose="020F0502020204030204" pitchFamily="34" charset="0"/>
                <a:sym typeface="Times New Roman"/>
              </a:rPr>
              <a:t>upport Vector Machines, Logistic Regression, Ensemble Models(Random Forest, Decision Trees, </a:t>
            </a:r>
            <a:r>
              <a:rPr lang="en-US" sz="1800" dirty="0" err="1">
                <a:solidFill>
                  <a:srgbClr val="17375E"/>
                </a:solidFill>
                <a:latin typeface="Calibri" panose="020F0502020204030204" pitchFamily="34" charset="0"/>
                <a:ea typeface="Times New Roman"/>
                <a:cs typeface="Calibri" panose="020F0502020204030204" pitchFamily="34" charset="0"/>
                <a:sym typeface="Times New Roman"/>
              </a:rPr>
              <a:t>XGBoosting</a:t>
            </a:r>
            <a:r>
              <a:rPr lang="en-US" sz="1800" dirty="0">
                <a:solidFill>
                  <a:srgbClr val="17375E"/>
                </a:solidFill>
                <a:latin typeface="Calibri" panose="020F0502020204030204" pitchFamily="34" charset="0"/>
                <a:ea typeface="Times New Roman"/>
                <a:cs typeface="Calibri" panose="020F0502020204030204" pitchFamily="34" charset="0"/>
                <a:sym typeface="Times New Roman"/>
              </a:rPr>
              <a:t>, Stacking) </a:t>
            </a:r>
            <a:r>
              <a:rPr lang="en-US" sz="1800" strike="noStrike" dirty="0">
                <a:solidFill>
                  <a:srgbClr val="17375E"/>
                </a:solidFill>
                <a:latin typeface="Calibri" panose="020F0502020204030204" pitchFamily="34" charset="0"/>
                <a:ea typeface="Times New Roman"/>
                <a:cs typeface="Calibri" panose="020F0502020204030204" pitchFamily="34" charset="0"/>
                <a:sym typeface="Times New Roman"/>
              </a:rPr>
              <a:t> to identify </a:t>
            </a:r>
            <a:r>
              <a:rPr lang="en-US" sz="1800" dirty="0">
                <a:solidFill>
                  <a:srgbClr val="17375E"/>
                </a:solidFill>
                <a:latin typeface="Calibri" panose="020F0502020204030204" pitchFamily="34" charset="0"/>
                <a:ea typeface="Times New Roman"/>
                <a:cs typeface="Calibri" panose="020F0502020204030204" pitchFamily="34" charset="0"/>
                <a:sym typeface="Times New Roman"/>
              </a:rPr>
              <a:t>leaf species.</a:t>
            </a:r>
            <a:endParaRPr sz="1800" strike="noStrike" dirty="0">
              <a:latin typeface="Calibri" panose="020F0502020204030204" pitchFamily="34" charset="0"/>
              <a:ea typeface="Times New Roman"/>
              <a:cs typeface="Calibri" panose="020F0502020204030204" pitchFamily="34" charset="0"/>
              <a:sym typeface="Times New Roman"/>
            </a:endParaRPr>
          </a:p>
          <a:p>
            <a:pPr marL="285840" marR="0" lvl="0" indent="-285120" algn="l" rtl="0">
              <a:lnSpc>
                <a:spcPct val="100000"/>
              </a:lnSpc>
              <a:spcBef>
                <a:spcPts val="0"/>
              </a:spcBef>
              <a:spcAft>
                <a:spcPts val="0"/>
              </a:spcAft>
              <a:buClr>
                <a:srgbClr val="17375E"/>
              </a:buClr>
              <a:buSzPts val="1800"/>
              <a:buFont typeface="Times New Roman"/>
              <a:buChar char="•"/>
            </a:pPr>
            <a:r>
              <a:rPr lang="en-US" sz="1800" dirty="0">
                <a:solidFill>
                  <a:srgbClr val="17375E"/>
                </a:solidFill>
                <a:latin typeface="Calibri" panose="020F0502020204030204" pitchFamily="34" charset="0"/>
                <a:ea typeface="Times New Roman"/>
                <a:cs typeface="Calibri" panose="020F0502020204030204" pitchFamily="34" charset="0"/>
                <a:sym typeface="Times New Roman"/>
              </a:rPr>
              <a:t>Compared multiple Model Performances and determined from the results that Latent Discriminant Analysis, Logistic Regression, SVM and CNN models performed well.</a:t>
            </a:r>
            <a:endParaRPr sz="1800" dirty="0">
              <a:solidFill>
                <a:srgbClr val="17375E"/>
              </a:solidFill>
              <a:latin typeface="Calibri" panose="020F0502020204030204" pitchFamily="34" charset="0"/>
              <a:ea typeface="Times New Roman"/>
              <a:cs typeface="Calibri" panose="020F0502020204030204" pitchFamily="34" charset="0"/>
              <a:sym typeface="Times New Roman"/>
            </a:endParaRPr>
          </a:p>
          <a:p>
            <a:pPr marL="285840" marR="0" lvl="0" indent="-285120" algn="l" rtl="0">
              <a:lnSpc>
                <a:spcPct val="100000"/>
              </a:lnSpc>
              <a:spcBef>
                <a:spcPts val="0"/>
              </a:spcBef>
              <a:spcAft>
                <a:spcPts val="0"/>
              </a:spcAft>
              <a:buClr>
                <a:srgbClr val="17375E"/>
              </a:buClr>
              <a:buSzPts val="1800"/>
              <a:buFont typeface="Times New Roman"/>
              <a:buChar char="•"/>
            </a:pPr>
            <a:r>
              <a:rPr lang="en-US" sz="1800" dirty="0">
                <a:solidFill>
                  <a:srgbClr val="17375E"/>
                </a:solidFill>
                <a:latin typeface="Calibri" panose="020F0502020204030204" pitchFamily="34" charset="0"/>
                <a:ea typeface="Times New Roman"/>
                <a:cs typeface="Calibri" panose="020F0502020204030204" pitchFamily="34" charset="0"/>
                <a:sym typeface="Times New Roman"/>
              </a:rPr>
              <a:t>In the future there is a plausibility of feeding the networks with regular colored images instead of preprocessed monochrome input images.</a:t>
            </a:r>
            <a:endParaRPr sz="1800" dirty="0">
              <a:latin typeface="Calibri" panose="020F0502020204030204" pitchFamily="34" charset="0"/>
              <a:ea typeface="Times New Roman"/>
              <a:cs typeface="Calibri" panose="020F0502020204030204" pitchFamily="34" charset="0"/>
              <a:sym typeface="Times New Roman"/>
            </a:endParaRPr>
          </a:p>
          <a:p>
            <a:pPr marL="285840" marR="0" lvl="0" indent="-285120" algn="l" rtl="0">
              <a:lnSpc>
                <a:spcPct val="100000"/>
              </a:lnSpc>
              <a:spcBef>
                <a:spcPts val="0"/>
              </a:spcBef>
              <a:spcAft>
                <a:spcPts val="0"/>
              </a:spcAft>
              <a:buClr>
                <a:srgbClr val="17375E"/>
              </a:buClr>
              <a:buSzPts val="1800"/>
              <a:buFont typeface="Times New Roman"/>
              <a:buChar char="•"/>
            </a:pPr>
            <a:r>
              <a:rPr lang="en-US" sz="1800" strike="noStrike" dirty="0">
                <a:solidFill>
                  <a:srgbClr val="17375E"/>
                </a:solidFill>
                <a:latin typeface="Calibri" panose="020F0502020204030204" pitchFamily="34" charset="0"/>
                <a:ea typeface="Times New Roman"/>
                <a:cs typeface="Calibri" panose="020F0502020204030204" pitchFamily="34" charset="0"/>
                <a:sym typeface="Times New Roman"/>
              </a:rPr>
              <a:t>Future area for enhancements would be determining </a:t>
            </a:r>
            <a:r>
              <a:rPr lang="en-US" sz="1800" dirty="0">
                <a:solidFill>
                  <a:srgbClr val="17375E"/>
                </a:solidFill>
                <a:latin typeface="Calibri" panose="020F0502020204030204" pitchFamily="34" charset="0"/>
                <a:ea typeface="Times New Roman"/>
                <a:cs typeface="Calibri" panose="020F0502020204030204" pitchFamily="34" charset="0"/>
                <a:sym typeface="Times New Roman"/>
              </a:rPr>
              <a:t>the anomalies and abnormalities in the leaf based on the image.</a:t>
            </a:r>
            <a:endParaRPr sz="1800" dirty="0">
              <a:solidFill>
                <a:srgbClr val="17375E"/>
              </a:solidFill>
              <a:latin typeface="Calibri" panose="020F0502020204030204" pitchFamily="34" charset="0"/>
              <a:ea typeface="Times New Roman"/>
              <a:cs typeface="Calibri" panose="020F0502020204030204" pitchFamily="34" charset="0"/>
              <a:sym typeface="Times New Roman"/>
            </a:endParaRPr>
          </a:p>
          <a:p>
            <a:pPr marL="285840" marR="0" lvl="0" indent="-285120" algn="l" rtl="0">
              <a:lnSpc>
                <a:spcPct val="100000"/>
              </a:lnSpc>
              <a:spcBef>
                <a:spcPts val="0"/>
              </a:spcBef>
              <a:spcAft>
                <a:spcPts val="0"/>
              </a:spcAft>
              <a:buClr>
                <a:srgbClr val="17375E"/>
              </a:buClr>
              <a:buSzPts val="1800"/>
              <a:buFont typeface="Times New Roman"/>
              <a:buChar char="•"/>
            </a:pPr>
            <a:r>
              <a:rPr lang="en-US" sz="1800" dirty="0">
                <a:solidFill>
                  <a:srgbClr val="17375E"/>
                </a:solidFill>
                <a:latin typeface="Calibri" panose="020F0502020204030204" pitchFamily="34" charset="0"/>
                <a:ea typeface="Times New Roman"/>
                <a:cs typeface="Calibri" panose="020F0502020204030204" pitchFamily="34" charset="0"/>
                <a:sym typeface="Times New Roman"/>
              </a:rPr>
              <a:t>Species population tracking and preservation, Plant-based medicinal research, Crop and food supply management are few noted applications.</a:t>
            </a:r>
            <a:endParaRPr sz="1800" dirty="0">
              <a:solidFill>
                <a:srgbClr val="17375E"/>
              </a:solidFill>
              <a:latin typeface="Calibri" panose="020F0502020204030204" pitchFamily="34" charset="0"/>
              <a:ea typeface="Times New Roman"/>
              <a:cs typeface="Calibri" panose="020F0502020204030204" pitchFamily="34" charset="0"/>
              <a:sym typeface="Times New Roman"/>
            </a:endParaRPr>
          </a:p>
          <a:p>
            <a:pPr marL="285840" marR="0" lvl="0" indent="-285120" algn="l" rtl="0">
              <a:lnSpc>
                <a:spcPct val="100000"/>
              </a:lnSpc>
              <a:spcBef>
                <a:spcPts val="0"/>
              </a:spcBef>
              <a:spcAft>
                <a:spcPts val="0"/>
              </a:spcAft>
              <a:buClr>
                <a:srgbClr val="17375E"/>
              </a:buClr>
              <a:buSzPts val="1800"/>
              <a:buFont typeface="Times New Roman"/>
              <a:buChar char="•"/>
            </a:pPr>
            <a:r>
              <a:rPr lang="en-US" sz="1800" dirty="0">
                <a:solidFill>
                  <a:srgbClr val="17375E"/>
                </a:solidFill>
                <a:latin typeface="Calibri" panose="020F0502020204030204" pitchFamily="34" charset="0"/>
                <a:ea typeface="Times New Roman"/>
                <a:cs typeface="Calibri" panose="020F0502020204030204" pitchFamily="34" charset="0"/>
                <a:sym typeface="Times New Roman"/>
              </a:rPr>
              <a:t>Expand the dataset and improve the model to improve predictions on noisy images as well.</a:t>
            </a:r>
            <a:endParaRPr sz="1800" dirty="0">
              <a:solidFill>
                <a:srgbClr val="17375E"/>
              </a:solidFill>
              <a:latin typeface="Calibri" panose="020F0502020204030204" pitchFamily="34" charset="0"/>
              <a:ea typeface="Times New Roman"/>
              <a:cs typeface="Calibri" panose="020F0502020204030204" pitchFamily="34" charset="0"/>
              <a:sym typeface="Times New Roman"/>
            </a:endParaRPr>
          </a:p>
          <a:p>
            <a:pPr marL="285840" marR="0" lvl="0" indent="-285120" algn="l" rtl="0">
              <a:lnSpc>
                <a:spcPct val="100000"/>
              </a:lnSpc>
              <a:spcBef>
                <a:spcPts val="0"/>
              </a:spcBef>
              <a:spcAft>
                <a:spcPts val="0"/>
              </a:spcAft>
              <a:buClr>
                <a:srgbClr val="17375E"/>
              </a:buClr>
              <a:buSzPts val="1800"/>
              <a:buFont typeface="Times New Roman"/>
              <a:buChar char="•"/>
            </a:pPr>
            <a:r>
              <a:rPr lang="en-US" sz="1800" dirty="0">
                <a:solidFill>
                  <a:srgbClr val="17375E"/>
                </a:solidFill>
                <a:latin typeface="Calibri" panose="020F0502020204030204" pitchFamily="34" charset="0"/>
                <a:ea typeface="Times New Roman"/>
                <a:cs typeface="Calibri" panose="020F0502020204030204" pitchFamily="34" charset="0"/>
                <a:sym typeface="Times New Roman"/>
              </a:rPr>
              <a:t>Explore state-of-the-art methods to detect and locate leaves from the background.</a:t>
            </a:r>
            <a:endParaRPr sz="1800" dirty="0">
              <a:solidFill>
                <a:srgbClr val="17375E"/>
              </a:solidFill>
              <a:latin typeface="Calibri" panose="020F0502020204030204" pitchFamily="34" charset="0"/>
              <a:ea typeface="Times New Roman"/>
              <a:cs typeface="Calibri" panose="020F0502020204030204" pitchFamily="34" charset="0"/>
              <a:sym typeface="Times New Roman"/>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04"/>
        <p:cNvGrpSpPr/>
        <p:nvPr/>
      </p:nvGrpSpPr>
      <p:grpSpPr>
        <a:xfrm>
          <a:off x="0" y="0"/>
          <a:ext cx="0" cy="0"/>
          <a:chOff x="0" y="0"/>
          <a:chExt cx="0" cy="0"/>
        </a:xfrm>
      </p:grpSpPr>
      <p:sp>
        <p:nvSpPr>
          <p:cNvPr id="405" name="Google Shape;405;p67"/>
          <p:cNvSpPr/>
          <p:nvPr/>
        </p:nvSpPr>
        <p:spPr>
          <a:xfrm>
            <a:off x="2747880" y="1853280"/>
            <a:ext cx="4749480" cy="2044440"/>
          </a:xfrm>
          <a:prstGeom prst="rect">
            <a:avLst/>
          </a:prstGeom>
          <a:noFill/>
          <a:ln>
            <a:noFill/>
          </a:ln>
        </p:spPr>
        <p:txBody>
          <a:bodyPr spcFirstLastPara="1" wrap="square" lIns="90000" tIns="45000" rIns="90000" bIns="45000" anchor="ctr" anchorCtr="0">
            <a:noAutofit/>
          </a:bodyPr>
          <a:lstStyle/>
          <a:p>
            <a:pPr marL="0" marR="0" lvl="0" indent="0" algn="l" rtl="0">
              <a:lnSpc>
                <a:spcPct val="100000"/>
              </a:lnSpc>
              <a:spcBef>
                <a:spcPts val="0"/>
              </a:spcBef>
              <a:spcAft>
                <a:spcPts val="0"/>
              </a:spcAft>
              <a:buNone/>
            </a:pPr>
            <a:r>
              <a:rPr lang="en-US" sz="8000" b="0" strike="noStrike">
                <a:solidFill>
                  <a:srgbClr val="1F497D"/>
                </a:solidFill>
                <a:latin typeface="Arial"/>
                <a:ea typeface="Arial"/>
                <a:cs typeface="Arial"/>
                <a:sym typeface="Arial"/>
              </a:rPr>
              <a:t>Q &amp; A </a:t>
            </a:r>
            <a:endParaRPr sz="8000" b="0" strike="noStrike">
              <a:latin typeface="Arial"/>
              <a:ea typeface="Arial"/>
              <a:cs typeface="Arial"/>
              <a:sym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09"/>
        <p:cNvGrpSpPr/>
        <p:nvPr/>
      </p:nvGrpSpPr>
      <p:grpSpPr>
        <a:xfrm>
          <a:off x="0" y="0"/>
          <a:ext cx="0" cy="0"/>
          <a:chOff x="0" y="0"/>
          <a:chExt cx="0" cy="0"/>
        </a:xfrm>
      </p:grpSpPr>
      <p:sp>
        <p:nvSpPr>
          <p:cNvPr id="410" name="Google Shape;410;p68"/>
          <p:cNvSpPr/>
          <p:nvPr/>
        </p:nvSpPr>
        <p:spPr>
          <a:xfrm>
            <a:off x="2237760" y="2064960"/>
            <a:ext cx="4749480" cy="2044440"/>
          </a:xfrm>
          <a:prstGeom prst="rect">
            <a:avLst/>
          </a:prstGeom>
          <a:noFill/>
          <a:ln>
            <a:noFill/>
          </a:ln>
        </p:spPr>
        <p:txBody>
          <a:bodyPr spcFirstLastPara="1" wrap="square" lIns="90000" tIns="45000" rIns="90000" bIns="45000" anchor="ctr" anchorCtr="0">
            <a:noAutofit/>
          </a:bodyPr>
          <a:lstStyle/>
          <a:p>
            <a:pPr marL="0" marR="0" lvl="0" indent="0" algn="ctr" rtl="0">
              <a:lnSpc>
                <a:spcPct val="100000"/>
              </a:lnSpc>
              <a:spcBef>
                <a:spcPts val="0"/>
              </a:spcBef>
              <a:spcAft>
                <a:spcPts val="0"/>
              </a:spcAft>
              <a:buNone/>
            </a:pPr>
            <a:r>
              <a:rPr lang="en-US" sz="8000" b="0" strike="noStrike">
                <a:solidFill>
                  <a:srgbClr val="1F497D"/>
                </a:solidFill>
                <a:latin typeface="Arial"/>
                <a:ea typeface="Arial"/>
                <a:cs typeface="Arial"/>
                <a:sym typeface="Arial"/>
              </a:rPr>
              <a:t>THANK</a:t>
            </a:r>
            <a:br>
              <a:rPr lang="en-US" sz="1800">
                <a:latin typeface="Arial"/>
                <a:ea typeface="Arial"/>
                <a:cs typeface="Arial"/>
                <a:sym typeface="Arial"/>
              </a:rPr>
            </a:br>
            <a:r>
              <a:rPr lang="en-US" sz="8000" b="0" strike="noStrike">
                <a:solidFill>
                  <a:srgbClr val="1F497D"/>
                </a:solidFill>
                <a:latin typeface="Arial"/>
                <a:ea typeface="Arial"/>
                <a:cs typeface="Arial"/>
                <a:sym typeface="Arial"/>
              </a:rPr>
              <a:t>YOU</a:t>
            </a:r>
            <a:endParaRPr sz="8000" b="0" strike="noStrike">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4"/>
        <p:cNvGrpSpPr/>
        <p:nvPr/>
      </p:nvGrpSpPr>
      <p:grpSpPr>
        <a:xfrm>
          <a:off x="0" y="0"/>
          <a:ext cx="0" cy="0"/>
          <a:chOff x="0" y="0"/>
          <a:chExt cx="0" cy="0"/>
        </a:xfrm>
      </p:grpSpPr>
      <p:sp>
        <p:nvSpPr>
          <p:cNvPr id="175" name="Google Shape;175;p42"/>
          <p:cNvSpPr/>
          <p:nvPr/>
        </p:nvSpPr>
        <p:spPr>
          <a:xfrm>
            <a:off x="457200" y="257400"/>
            <a:ext cx="8228520" cy="1141920"/>
          </a:xfrm>
          <a:prstGeom prst="rect">
            <a:avLst/>
          </a:prstGeom>
          <a:noFill/>
          <a:ln>
            <a:noFill/>
          </a:ln>
        </p:spPr>
        <p:txBody>
          <a:bodyPr spcFirstLastPara="1" wrap="square" lIns="90000" tIns="45000" rIns="90000" bIns="45000" anchor="ctr" anchorCtr="0">
            <a:noAutofit/>
          </a:bodyPr>
          <a:lstStyle/>
          <a:p>
            <a:pPr marL="0" marR="0" lvl="0" indent="0" algn="ctr" rtl="0">
              <a:lnSpc>
                <a:spcPct val="100000"/>
              </a:lnSpc>
              <a:spcBef>
                <a:spcPts val="0"/>
              </a:spcBef>
              <a:spcAft>
                <a:spcPts val="0"/>
              </a:spcAft>
              <a:buNone/>
            </a:pPr>
            <a:r>
              <a:rPr lang="en-US" sz="4400" b="0" i="0" u="none" strike="noStrike" cap="none" dirty="0">
                <a:solidFill>
                  <a:srgbClr val="17375E"/>
                </a:solidFill>
                <a:latin typeface="Calibri"/>
                <a:ea typeface="Calibri"/>
                <a:cs typeface="Calibri"/>
                <a:sym typeface="Calibri"/>
              </a:rPr>
              <a:t>Introduction </a:t>
            </a:r>
            <a:endParaRPr sz="4400" b="0" i="0" u="none" strike="noStrike" cap="none" dirty="0">
              <a:solidFill>
                <a:schemeClr val="dk1"/>
              </a:solidFill>
              <a:latin typeface="Arial"/>
              <a:ea typeface="Arial"/>
              <a:cs typeface="Arial"/>
              <a:sym typeface="Arial"/>
            </a:endParaRPr>
          </a:p>
        </p:txBody>
      </p:sp>
      <p:sp>
        <p:nvSpPr>
          <p:cNvPr id="176" name="Google Shape;176;p42"/>
          <p:cNvSpPr/>
          <p:nvPr/>
        </p:nvSpPr>
        <p:spPr>
          <a:xfrm>
            <a:off x="731520" y="1667520"/>
            <a:ext cx="7880400" cy="63900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None/>
            </a:pPr>
            <a:endParaRPr sz="10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None/>
            </a:pPr>
            <a:endParaRPr sz="1000" b="0" i="0" u="none" strike="noStrike" cap="none">
              <a:solidFill>
                <a:schemeClr val="dk1"/>
              </a:solidFill>
              <a:latin typeface="Arial"/>
              <a:ea typeface="Arial"/>
              <a:cs typeface="Arial"/>
              <a:sym typeface="Arial"/>
            </a:endParaRPr>
          </a:p>
        </p:txBody>
      </p:sp>
      <p:sp>
        <p:nvSpPr>
          <p:cNvPr id="177" name="Google Shape;177;p42"/>
          <p:cNvSpPr/>
          <p:nvPr/>
        </p:nvSpPr>
        <p:spPr>
          <a:xfrm>
            <a:off x="678240" y="1600200"/>
            <a:ext cx="7368120" cy="3968864"/>
          </a:xfrm>
          <a:prstGeom prst="rect">
            <a:avLst/>
          </a:prstGeom>
          <a:noFill/>
          <a:ln>
            <a:noFill/>
          </a:ln>
        </p:spPr>
        <p:txBody>
          <a:bodyPr spcFirstLastPara="1" wrap="square" lIns="90000" tIns="45000" rIns="90000" bIns="45000" anchor="t" anchorCtr="0">
            <a:noAutofit/>
          </a:bodyPr>
          <a:lstStyle/>
          <a:p>
            <a:pPr marL="285840" marR="0" lvl="0" indent="-285120" algn="l" rtl="0">
              <a:lnSpc>
                <a:spcPct val="100000"/>
              </a:lnSpc>
              <a:spcBef>
                <a:spcPts val="0"/>
              </a:spcBef>
              <a:spcAft>
                <a:spcPts val="0"/>
              </a:spcAft>
              <a:buClr>
                <a:srgbClr val="17375E"/>
              </a:buClr>
              <a:buSzPts val="1800"/>
              <a:buFont typeface="Arial"/>
              <a:buChar char="•"/>
            </a:pPr>
            <a:r>
              <a:rPr lang="en-US" sz="1800" b="0" i="0" u="none" strike="noStrike" cap="none" dirty="0">
                <a:solidFill>
                  <a:srgbClr val="17375E"/>
                </a:solidFill>
                <a:latin typeface="Calibri" panose="020F0502020204030204" pitchFamily="34" charset="0"/>
                <a:ea typeface="Calibri"/>
                <a:cs typeface="Calibri" panose="020F0502020204030204" pitchFamily="34" charset="0"/>
                <a:sym typeface="Calibri"/>
              </a:rPr>
              <a:t>There are estimated to be nearly half a million species of plant in the world. Classification of species has been historically problematic and often results in duplicate identifications. Automating plant recognition might have many applications, including:</a:t>
            </a:r>
            <a:endParaRPr sz="1800" dirty="0">
              <a:latin typeface="Calibri" panose="020F0502020204030204" pitchFamily="34" charset="0"/>
              <a:cs typeface="Calibri" panose="020F0502020204030204" pitchFamily="34" charset="0"/>
            </a:endParaRPr>
          </a:p>
          <a:p>
            <a:pPr marL="285840" marR="0" lvl="0" indent="-170819" algn="l" rtl="0">
              <a:lnSpc>
                <a:spcPct val="100000"/>
              </a:lnSpc>
              <a:spcBef>
                <a:spcPts val="0"/>
              </a:spcBef>
              <a:spcAft>
                <a:spcPts val="0"/>
              </a:spcAft>
              <a:buClr>
                <a:srgbClr val="17375E"/>
              </a:buClr>
              <a:buSzPts val="1800"/>
              <a:buFont typeface="Arial"/>
              <a:buNone/>
            </a:pPr>
            <a:endParaRPr sz="1800" b="0" i="0" u="none" strike="noStrike" cap="none" dirty="0">
              <a:solidFill>
                <a:srgbClr val="17375E"/>
              </a:solidFill>
              <a:latin typeface="Calibri" panose="020F0502020204030204" pitchFamily="34" charset="0"/>
              <a:ea typeface="Calibri"/>
              <a:cs typeface="Calibri" panose="020F0502020204030204" pitchFamily="34" charset="0"/>
              <a:sym typeface="Calibri"/>
            </a:endParaRPr>
          </a:p>
          <a:p>
            <a:pPr marL="743670" marR="0" lvl="1" indent="-285750" algn="l" rtl="0">
              <a:spcBef>
                <a:spcPts val="0"/>
              </a:spcBef>
              <a:spcAft>
                <a:spcPts val="0"/>
              </a:spcAft>
              <a:buClr>
                <a:srgbClr val="17375E"/>
              </a:buClr>
              <a:buSzPts val="1800"/>
              <a:buFont typeface="Noto Sans Symbols"/>
              <a:buChar char="▪"/>
            </a:pPr>
            <a:r>
              <a:rPr lang="en-US" sz="1800" b="0" i="0" u="none" strike="noStrike" cap="none" dirty="0">
                <a:solidFill>
                  <a:srgbClr val="17375E"/>
                </a:solidFill>
                <a:latin typeface="Calibri" panose="020F0502020204030204" pitchFamily="34" charset="0"/>
                <a:ea typeface="Calibri"/>
                <a:cs typeface="Calibri" panose="020F0502020204030204" pitchFamily="34" charset="0"/>
                <a:sym typeface="Calibri"/>
              </a:rPr>
              <a:t>Species population tracking and preservation</a:t>
            </a:r>
            <a:endParaRPr sz="1800" dirty="0">
              <a:latin typeface="Calibri" panose="020F0502020204030204" pitchFamily="34" charset="0"/>
              <a:cs typeface="Calibri" panose="020F0502020204030204" pitchFamily="34" charset="0"/>
            </a:endParaRPr>
          </a:p>
          <a:p>
            <a:pPr marL="743670" marR="0" lvl="1" indent="-285750" algn="l" rtl="0">
              <a:spcBef>
                <a:spcPts val="0"/>
              </a:spcBef>
              <a:spcAft>
                <a:spcPts val="0"/>
              </a:spcAft>
              <a:buClr>
                <a:srgbClr val="17375E"/>
              </a:buClr>
              <a:buSzPts val="1800"/>
              <a:buFont typeface="Noto Sans Symbols"/>
              <a:buChar char="▪"/>
            </a:pPr>
            <a:r>
              <a:rPr lang="en-US" sz="1800" b="0" i="0" u="none" strike="noStrike" cap="none" dirty="0">
                <a:solidFill>
                  <a:srgbClr val="17375E"/>
                </a:solidFill>
                <a:latin typeface="Calibri" panose="020F0502020204030204" pitchFamily="34" charset="0"/>
                <a:ea typeface="Calibri"/>
                <a:cs typeface="Calibri" panose="020F0502020204030204" pitchFamily="34" charset="0"/>
                <a:sym typeface="Calibri"/>
              </a:rPr>
              <a:t>Plant-based medicinal research</a:t>
            </a:r>
            <a:endParaRPr sz="1800" dirty="0">
              <a:latin typeface="Calibri" panose="020F0502020204030204" pitchFamily="34" charset="0"/>
              <a:cs typeface="Calibri" panose="020F0502020204030204" pitchFamily="34" charset="0"/>
            </a:endParaRPr>
          </a:p>
          <a:p>
            <a:pPr marL="743670" marR="0" lvl="1" indent="-285750" algn="l" rtl="0">
              <a:spcBef>
                <a:spcPts val="0"/>
              </a:spcBef>
              <a:spcAft>
                <a:spcPts val="0"/>
              </a:spcAft>
              <a:buClr>
                <a:srgbClr val="17375E"/>
              </a:buClr>
              <a:buSzPts val="1800"/>
              <a:buFont typeface="Noto Sans Symbols"/>
              <a:buChar char="▪"/>
            </a:pPr>
            <a:r>
              <a:rPr lang="en-US" sz="1800" b="0" i="0" u="none" strike="noStrike" cap="none" dirty="0">
                <a:solidFill>
                  <a:srgbClr val="17375E"/>
                </a:solidFill>
                <a:latin typeface="Calibri" panose="020F0502020204030204" pitchFamily="34" charset="0"/>
                <a:ea typeface="Calibri"/>
                <a:cs typeface="Calibri" panose="020F0502020204030204" pitchFamily="34" charset="0"/>
                <a:sym typeface="Calibri"/>
              </a:rPr>
              <a:t>Crop and food supply management.</a:t>
            </a:r>
            <a:endParaRPr sz="1800" b="0" i="0" u="none" strike="noStrike" cap="none" dirty="0">
              <a:solidFill>
                <a:schemeClr val="dk1"/>
              </a:solidFill>
              <a:latin typeface="Calibri" panose="020F0502020204030204" pitchFamily="34" charset="0"/>
              <a:cs typeface="Calibri" panose="020F0502020204030204" pitchFamily="34" charset="0"/>
              <a:sym typeface="Arial"/>
            </a:endParaRPr>
          </a:p>
          <a:p>
            <a:pPr marL="0" marR="0" lvl="0" indent="0" algn="l" rtl="0">
              <a:lnSpc>
                <a:spcPct val="100000"/>
              </a:lnSpc>
              <a:spcBef>
                <a:spcPts val="0"/>
              </a:spcBef>
              <a:spcAft>
                <a:spcPts val="0"/>
              </a:spcAft>
              <a:buNone/>
            </a:pPr>
            <a:endParaRPr sz="1800" b="0" i="0" u="none" strike="noStrike" cap="none" dirty="0">
              <a:solidFill>
                <a:schemeClr val="dk1"/>
              </a:solidFill>
              <a:latin typeface="Calibri" panose="020F0502020204030204" pitchFamily="34" charset="0"/>
              <a:cs typeface="Calibri" panose="020F0502020204030204" pitchFamily="34" charset="0"/>
              <a:sym typeface="Arial"/>
            </a:endParaRPr>
          </a:p>
          <a:p>
            <a:pPr marL="285840" marR="0" lvl="0" indent="-285120" algn="l" rtl="0">
              <a:lnSpc>
                <a:spcPct val="100000"/>
              </a:lnSpc>
              <a:spcBef>
                <a:spcPts val="0"/>
              </a:spcBef>
              <a:spcAft>
                <a:spcPts val="0"/>
              </a:spcAft>
              <a:buClr>
                <a:srgbClr val="17375E"/>
              </a:buClr>
              <a:buSzPts val="1800"/>
              <a:buFont typeface="Arial"/>
              <a:buChar char="•"/>
            </a:pPr>
            <a:r>
              <a:rPr lang="en-US" sz="1800" b="1" i="0" u="none" strike="noStrike" cap="none" dirty="0">
                <a:solidFill>
                  <a:srgbClr val="17375E"/>
                </a:solidFill>
                <a:latin typeface="Calibri" panose="020F0502020204030204" pitchFamily="34" charset="0"/>
                <a:ea typeface="Calibri"/>
                <a:cs typeface="Calibri" panose="020F0502020204030204" pitchFamily="34" charset="0"/>
                <a:sym typeface="Calibri"/>
              </a:rPr>
              <a:t>Objective</a:t>
            </a:r>
            <a:r>
              <a:rPr lang="en-US" sz="1800" b="0" i="0" u="none" strike="noStrike" cap="none" dirty="0">
                <a:solidFill>
                  <a:srgbClr val="17375E"/>
                </a:solidFill>
                <a:latin typeface="Calibri" panose="020F0502020204030204" pitchFamily="34" charset="0"/>
                <a:ea typeface="Calibri"/>
                <a:cs typeface="Calibri" panose="020F0502020204030204" pitchFamily="34" charset="0"/>
                <a:sym typeface="Calibri"/>
              </a:rPr>
              <a:t>:  To use binary leaf images to identify 99 species of plants via Machine Learning (ML) methods. Three sets of pre-extracted features are provided, including shape, margin and texture.</a:t>
            </a:r>
            <a:endParaRPr sz="1800" b="0" i="0" u="none" strike="noStrike" cap="none" dirty="0">
              <a:solidFill>
                <a:schemeClr val="dk1"/>
              </a:solidFill>
              <a:latin typeface="Calibri" panose="020F0502020204030204" pitchFamily="34" charset="0"/>
              <a:cs typeface="Calibri" panose="020F0502020204030204" pitchFamily="34" charset="0"/>
              <a:sym typeface="Arial"/>
            </a:endParaRPr>
          </a:p>
          <a:p>
            <a:pPr marL="0" marR="0" lvl="0" indent="0" algn="l" rtl="0">
              <a:lnSpc>
                <a:spcPct val="100000"/>
              </a:lnSpc>
              <a:spcBef>
                <a:spcPts val="0"/>
              </a:spcBef>
              <a:spcAft>
                <a:spcPts val="0"/>
              </a:spcAft>
              <a:buNone/>
            </a:pPr>
            <a:endParaRPr sz="1800" b="0" i="0" u="none" strike="noStrike" cap="none" dirty="0">
              <a:solidFill>
                <a:schemeClr val="dk1"/>
              </a:solidFill>
              <a:latin typeface="Calibri" panose="020F0502020204030204" pitchFamily="34" charset="0"/>
              <a:cs typeface="Calibri" panose="020F0502020204030204" pitchFamily="34" charset="0"/>
              <a:sym typeface="Arial"/>
            </a:endParaRPr>
          </a:p>
          <a:p>
            <a:pPr marL="285840" marR="0" lvl="0" indent="-285120" algn="l" rtl="0">
              <a:lnSpc>
                <a:spcPct val="100000"/>
              </a:lnSpc>
              <a:spcBef>
                <a:spcPts val="0"/>
              </a:spcBef>
              <a:spcAft>
                <a:spcPts val="0"/>
              </a:spcAft>
              <a:buClr>
                <a:srgbClr val="17375E"/>
              </a:buClr>
              <a:buSzPts val="1800"/>
              <a:buFont typeface="Arial"/>
              <a:buChar char="•"/>
            </a:pPr>
            <a:r>
              <a:rPr lang="en-US" sz="1800" b="0" i="0" u="none" strike="noStrike" cap="none" dirty="0">
                <a:solidFill>
                  <a:srgbClr val="17375E"/>
                </a:solidFill>
                <a:latin typeface="Calibri" panose="020F0502020204030204" pitchFamily="34" charset="0"/>
                <a:ea typeface="Calibri"/>
                <a:cs typeface="Calibri" panose="020F0502020204030204" pitchFamily="34" charset="0"/>
                <a:sym typeface="Calibri"/>
              </a:rPr>
              <a:t>Implement multiple machine learning models and compare results</a:t>
            </a:r>
            <a:endParaRPr sz="1800" b="0" i="0" u="none" strike="noStrike" cap="none" dirty="0">
              <a:solidFill>
                <a:schemeClr val="dk1"/>
              </a:solidFill>
              <a:latin typeface="Calibri" panose="020F0502020204030204" pitchFamily="34" charset="0"/>
              <a:cs typeface="Calibri" panose="020F0502020204030204" pitchFamily="34" charset="0"/>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81"/>
        <p:cNvGrpSpPr/>
        <p:nvPr/>
      </p:nvGrpSpPr>
      <p:grpSpPr>
        <a:xfrm>
          <a:off x="0" y="0"/>
          <a:ext cx="0" cy="0"/>
          <a:chOff x="0" y="0"/>
          <a:chExt cx="0" cy="0"/>
        </a:xfrm>
      </p:grpSpPr>
      <p:sp>
        <p:nvSpPr>
          <p:cNvPr id="182" name="Google Shape;182;p43"/>
          <p:cNvSpPr/>
          <p:nvPr/>
        </p:nvSpPr>
        <p:spPr>
          <a:xfrm>
            <a:off x="457200" y="257400"/>
            <a:ext cx="8228520" cy="1141920"/>
          </a:xfrm>
          <a:prstGeom prst="rect">
            <a:avLst/>
          </a:prstGeom>
          <a:noFill/>
          <a:ln>
            <a:noFill/>
          </a:ln>
        </p:spPr>
        <p:txBody>
          <a:bodyPr spcFirstLastPara="1" wrap="square" lIns="90000" tIns="45000" rIns="90000" bIns="45000" anchor="ctr" anchorCtr="0">
            <a:noAutofit/>
          </a:bodyPr>
          <a:lstStyle/>
          <a:p>
            <a:pPr marL="0" marR="0" lvl="0" indent="0" algn="ctr" rtl="0">
              <a:lnSpc>
                <a:spcPct val="100000"/>
              </a:lnSpc>
              <a:spcBef>
                <a:spcPts val="0"/>
              </a:spcBef>
              <a:spcAft>
                <a:spcPts val="0"/>
              </a:spcAft>
              <a:buNone/>
            </a:pPr>
            <a:r>
              <a:rPr lang="en-US" sz="4400" b="0" i="0" u="none" strike="noStrike" cap="none" dirty="0">
                <a:solidFill>
                  <a:srgbClr val="17375E"/>
                </a:solidFill>
                <a:latin typeface="Calibri"/>
                <a:ea typeface="Calibri"/>
                <a:cs typeface="Calibri"/>
                <a:sym typeface="Calibri"/>
              </a:rPr>
              <a:t>Overcoming Challenges </a:t>
            </a:r>
            <a:endParaRPr sz="4400" b="0" i="0" u="none" strike="noStrike" cap="none" dirty="0">
              <a:solidFill>
                <a:schemeClr val="dk1"/>
              </a:solidFill>
              <a:latin typeface="Arial"/>
              <a:ea typeface="Arial"/>
              <a:cs typeface="Arial"/>
              <a:sym typeface="Arial"/>
            </a:endParaRPr>
          </a:p>
        </p:txBody>
      </p:sp>
      <p:sp>
        <p:nvSpPr>
          <p:cNvPr id="183" name="Google Shape;183;p43"/>
          <p:cNvSpPr/>
          <p:nvPr/>
        </p:nvSpPr>
        <p:spPr>
          <a:xfrm>
            <a:off x="4495800" y="1667520"/>
            <a:ext cx="4116120" cy="398655"/>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None/>
            </a:pPr>
            <a:endParaRPr sz="10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None/>
            </a:pPr>
            <a:endParaRPr sz="1000" b="0" i="0" u="none" strike="noStrike" cap="none">
              <a:solidFill>
                <a:schemeClr val="dk1"/>
              </a:solidFill>
              <a:latin typeface="Arial"/>
              <a:ea typeface="Arial"/>
              <a:cs typeface="Arial"/>
              <a:sym typeface="Arial"/>
            </a:endParaRPr>
          </a:p>
        </p:txBody>
      </p:sp>
      <p:pic>
        <p:nvPicPr>
          <p:cNvPr id="184" name="Google Shape;184;p43"/>
          <p:cNvPicPr preferRelativeResize="0"/>
          <p:nvPr/>
        </p:nvPicPr>
        <p:blipFill rotWithShape="1">
          <a:blip r:embed="rId4">
            <a:alphaModFix/>
          </a:blip>
          <a:srcRect/>
          <a:stretch/>
        </p:blipFill>
        <p:spPr>
          <a:xfrm>
            <a:off x="3362324" y="1247775"/>
            <a:ext cx="5372101" cy="4562476"/>
          </a:xfrm>
          <a:prstGeom prst="rect">
            <a:avLst/>
          </a:prstGeom>
          <a:noFill/>
          <a:ln>
            <a:noFill/>
          </a:ln>
        </p:spPr>
      </p:pic>
      <p:pic>
        <p:nvPicPr>
          <p:cNvPr id="185" name="Google Shape;185;p43"/>
          <p:cNvPicPr preferRelativeResize="0"/>
          <p:nvPr/>
        </p:nvPicPr>
        <p:blipFill rotWithShape="1">
          <a:blip r:embed="rId5">
            <a:alphaModFix/>
          </a:blip>
          <a:srcRect/>
          <a:stretch/>
        </p:blipFill>
        <p:spPr>
          <a:xfrm>
            <a:off x="457201" y="1547385"/>
            <a:ext cx="2905124" cy="411480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89"/>
        <p:cNvGrpSpPr/>
        <p:nvPr/>
      </p:nvGrpSpPr>
      <p:grpSpPr>
        <a:xfrm>
          <a:off x="0" y="0"/>
          <a:ext cx="0" cy="0"/>
          <a:chOff x="0" y="0"/>
          <a:chExt cx="0" cy="0"/>
        </a:xfrm>
      </p:grpSpPr>
      <p:sp>
        <p:nvSpPr>
          <p:cNvPr id="190" name="Google Shape;190;p44"/>
          <p:cNvSpPr/>
          <p:nvPr/>
        </p:nvSpPr>
        <p:spPr>
          <a:xfrm>
            <a:off x="457200" y="257400"/>
            <a:ext cx="8228520" cy="1141920"/>
          </a:xfrm>
          <a:prstGeom prst="rect">
            <a:avLst/>
          </a:prstGeom>
          <a:noFill/>
          <a:ln>
            <a:noFill/>
          </a:ln>
        </p:spPr>
        <p:txBody>
          <a:bodyPr spcFirstLastPara="1" wrap="square" lIns="90000" tIns="45000" rIns="90000" bIns="45000" anchor="ctr" anchorCtr="0">
            <a:noAutofit/>
          </a:bodyPr>
          <a:lstStyle/>
          <a:p>
            <a:pPr marL="0" marR="0" lvl="0" indent="0" algn="ctr" rtl="0">
              <a:lnSpc>
                <a:spcPct val="100000"/>
              </a:lnSpc>
              <a:spcBef>
                <a:spcPts val="0"/>
              </a:spcBef>
              <a:spcAft>
                <a:spcPts val="0"/>
              </a:spcAft>
              <a:buNone/>
            </a:pPr>
            <a:r>
              <a:rPr lang="en-US" sz="4400" b="0" i="0" u="none" strike="noStrike" cap="none" dirty="0">
                <a:solidFill>
                  <a:srgbClr val="17375E"/>
                </a:solidFill>
                <a:latin typeface="Calibri"/>
                <a:ea typeface="Calibri"/>
                <a:cs typeface="Calibri"/>
                <a:sym typeface="Calibri"/>
              </a:rPr>
              <a:t>Background</a:t>
            </a:r>
            <a:endParaRPr sz="4400" b="0" i="0" u="none" strike="noStrike" cap="none" dirty="0">
              <a:solidFill>
                <a:schemeClr val="dk1"/>
              </a:solidFill>
              <a:latin typeface="Arial"/>
              <a:ea typeface="Arial"/>
              <a:cs typeface="Arial"/>
              <a:sym typeface="Arial"/>
            </a:endParaRPr>
          </a:p>
        </p:txBody>
      </p:sp>
      <p:sp>
        <p:nvSpPr>
          <p:cNvPr id="191" name="Google Shape;191;p44"/>
          <p:cNvSpPr/>
          <p:nvPr/>
        </p:nvSpPr>
        <p:spPr>
          <a:xfrm>
            <a:off x="731520" y="1667520"/>
            <a:ext cx="7880400" cy="63900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None/>
            </a:pPr>
            <a:endParaRPr sz="10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None/>
            </a:pPr>
            <a:endParaRPr sz="1000" b="0" i="0" u="none" strike="noStrike" cap="none">
              <a:solidFill>
                <a:schemeClr val="dk1"/>
              </a:solidFill>
              <a:latin typeface="Arial"/>
              <a:ea typeface="Arial"/>
              <a:cs typeface="Arial"/>
              <a:sym typeface="Arial"/>
            </a:endParaRPr>
          </a:p>
        </p:txBody>
      </p:sp>
      <p:sp>
        <p:nvSpPr>
          <p:cNvPr id="192" name="Google Shape;192;p44"/>
          <p:cNvSpPr/>
          <p:nvPr/>
        </p:nvSpPr>
        <p:spPr>
          <a:xfrm>
            <a:off x="678240" y="1600200"/>
            <a:ext cx="7368120" cy="3968864"/>
          </a:xfrm>
          <a:prstGeom prst="rect">
            <a:avLst/>
          </a:prstGeom>
          <a:noFill/>
          <a:ln>
            <a:noFill/>
          </a:ln>
        </p:spPr>
        <p:txBody>
          <a:bodyPr spcFirstLastPara="1" wrap="square" lIns="90000" tIns="45000" rIns="90000" bIns="45000" anchor="t" anchorCtr="0">
            <a:noAutofit/>
          </a:bodyPr>
          <a:lstStyle/>
          <a:p>
            <a:pPr marL="720">
              <a:buClr>
                <a:srgbClr val="17375E"/>
              </a:buClr>
              <a:buSzPts val="1800"/>
            </a:pPr>
            <a:r>
              <a:rPr lang="en-US" sz="2000" dirty="0">
                <a:solidFill>
                  <a:srgbClr val="17375E"/>
                </a:solidFill>
                <a:latin typeface="Calibri" panose="020F0502020204030204" pitchFamily="34" charset="0"/>
                <a:cs typeface="Calibri" panose="020F0502020204030204" pitchFamily="34" charset="0"/>
              </a:rPr>
              <a:t>Following Machine learning methods have been implemented and compared:</a:t>
            </a:r>
            <a:endParaRPr sz="2000" dirty="0">
              <a:solidFill>
                <a:srgbClr val="17375E"/>
              </a:solidFill>
              <a:latin typeface="Calibri" panose="020F0502020204030204" pitchFamily="34" charset="0"/>
              <a:cs typeface="Calibri" panose="020F0502020204030204" pitchFamily="34" charset="0"/>
            </a:endParaRPr>
          </a:p>
          <a:p>
            <a:pPr marL="285840" indent="-285120">
              <a:buClr>
                <a:srgbClr val="17375E"/>
              </a:buClr>
              <a:buSzPts val="1800"/>
              <a:buFont typeface="Arial"/>
              <a:buChar char="•"/>
            </a:pPr>
            <a:endParaRPr sz="2000" dirty="0">
              <a:solidFill>
                <a:srgbClr val="17375E"/>
              </a:solidFill>
              <a:latin typeface="Calibri" panose="020F0502020204030204" pitchFamily="34" charset="0"/>
              <a:cs typeface="Calibri" panose="020F0502020204030204" pitchFamily="34" charset="0"/>
            </a:endParaRPr>
          </a:p>
          <a:p>
            <a:pPr marL="285840" indent="-285120">
              <a:buClr>
                <a:srgbClr val="17375E"/>
              </a:buClr>
              <a:buSzPts val="1800"/>
              <a:buFont typeface="Arial"/>
              <a:buChar char="•"/>
            </a:pPr>
            <a:r>
              <a:rPr lang="en-US" sz="2000" dirty="0">
                <a:solidFill>
                  <a:srgbClr val="17375E"/>
                </a:solidFill>
                <a:latin typeface="Calibri" panose="020F0502020204030204" pitchFamily="34" charset="0"/>
                <a:cs typeface="Calibri" panose="020F0502020204030204" pitchFamily="34" charset="0"/>
              </a:rPr>
              <a:t>Random Forest</a:t>
            </a:r>
            <a:endParaRPr sz="2000" dirty="0">
              <a:solidFill>
                <a:srgbClr val="17375E"/>
              </a:solidFill>
              <a:latin typeface="Calibri" panose="020F0502020204030204" pitchFamily="34" charset="0"/>
              <a:cs typeface="Calibri" panose="020F0502020204030204" pitchFamily="34" charset="0"/>
            </a:endParaRPr>
          </a:p>
          <a:p>
            <a:pPr marL="285840" indent="-285120">
              <a:buClr>
                <a:srgbClr val="17375E"/>
              </a:buClr>
              <a:buSzPts val="1800"/>
              <a:buFont typeface="Arial"/>
              <a:buChar char="•"/>
            </a:pPr>
            <a:r>
              <a:rPr lang="en-US" sz="2000" dirty="0">
                <a:solidFill>
                  <a:srgbClr val="17375E"/>
                </a:solidFill>
                <a:latin typeface="Calibri" panose="020F0502020204030204" pitchFamily="34" charset="0"/>
                <a:cs typeface="Calibri" panose="020F0502020204030204" pitchFamily="34" charset="0"/>
              </a:rPr>
              <a:t>Decision Tree</a:t>
            </a:r>
            <a:endParaRPr sz="2000" dirty="0">
              <a:solidFill>
                <a:srgbClr val="17375E"/>
              </a:solidFill>
              <a:latin typeface="Calibri" panose="020F0502020204030204" pitchFamily="34" charset="0"/>
              <a:cs typeface="Calibri" panose="020F0502020204030204" pitchFamily="34" charset="0"/>
            </a:endParaRPr>
          </a:p>
          <a:p>
            <a:pPr marL="285840" indent="-285120">
              <a:buClr>
                <a:srgbClr val="17375E"/>
              </a:buClr>
              <a:buSzPts val="1800"/>
              <a:buFont typeface="Arial"/>
              <a:buChar char="•"/>
            </a:pPr>
            <a:r>
              <a:rPr lang="en-US" sz="2000" dirty="0">
                <a:solidFill>
                  <a:srgbClr val="17375E"/>
                </a:solidFill>
                <a:latin typeface="Calibri" panose="020F0502020204030204" pitchFamily="34" charset="0"/>
                <a:cs typeface="Calibri" panose="020F0502020204030204" pitchFamily="34" charset="0"/>
              </a:rPr>
              <a:t>k-nearest neighbors (k-NN) </a:t>
            </a:r>
            <a:endParaRPr sz="2000" dirty="0">
              <a:solidFill>
                <a:srgbClr val="17375E"/>
              </a:solidFill>
              <a:latin typeface="Calibri" panose="020F0502020204030204" pitchFamily="34" charset="0"/>
              <a:cs typeface="Calibri" panose="020F0502020204030204" pitchFamily="34" charset="0"/>
            </a:endParaRPr>
          </a:p>
          <a:p>
            <a:pPr marL="285840" indent="-285120">
              <a:buClr>
                <a:srgbClr val="17375E"/>
              </a:buClr>
              <a:buSzPts val="1800"/>
              <a:buFont typeface="Arial"/>
              <a:buChar char="•"/>
            </a:pPr>
            <a:r>
              <a:rPr lang="en-US" sz="2000" dirty="0">
                <a:solidFill>
                  <a:srgbClr val="17375E"/>
                </a:solidFill>
                <a:latin typeface="Calibri" panose="020F0502020204030204" pitchFamily="34" charset="0"/>
                <a:cs typeface="Calibri" panose="020F0502020204030204" pitchFamily="34" charset="0"/>
              </a:rPr>
              <a:t>Convolution Neural Network (CNN)</a:t>
            </a:r>
            <a:endParaRPr sz="2000" dirty="0">
              <a:solidFill>
                <a:srgbClr val="17375E"/>
              </a:solidFill>
              <a:latin typeface="Calibri" panose="020F0502020204030204" pitchFamily="34" charset="0"/>
              <a:cs typeface="Calibri" panose="020F0502020204030204" pitchFamily="34" charset="0"/>
            </a:endParaRPr>
          </a:p>
          <a:p>
            <a:pPr marL="285840" indent="-285120">
              <a:buClr>
                <a:srgbClr val="17375E"/>
              </a:buClr>
              <a:buSzPts val="1800"/>
              <a:buFont typeface="Arial"/>
              <a:buChar char="•"/>
            </a:pPr>
            <a:r>
              <a:rPr lang="en-US" sz="2000" dirty="0">
                <a:solidFill>
                  <a:srgbClr val="17375E"/>
                </a:solidFill>
                <a:latin typeface="Calibri" panose="020F0502020204030204" pitchFamily="34" charset="0"/>
                <a:cs typeface="Calibri" panose="020F0502020204030204" pitchFamily="34" charset="0"/>
              </a:rPr>
              <a:t>Support Vector Machine (SVM) </a:t>
            </a:r>
            <a:endParaRPr sz="2000" dirty="0">
              <a:solidFill>
                <a:srgbClr val="17375E"/>
              </a:solidFill>
              <a:latin typeface="Calibri" panose="020F0502020204030204" pitchFamily="34" charset="0"/>
              <a:cs typeface="Calibri" panose="020F0502020204030204" pitchFamily="34" charset="0"/>
            </a:endParaRPr>
          </a:p>
          <a:p>
            <a:pPr marL="285840" indent="-285120">
              <a:buClr>
                <a:srgbClr val="17375E"/>
              </a:buClr>
              <a:buSzPts val="1800"/>
              <a:buFont typeface="Arial"/>
              <a:buChar char="•"/>
            </a:pPr>
            <a:r>
              <a:rPr lang="en-US" sz="2000" dirty="0">
                <a:solidFill>
                  <a:srgbClr val="17375E"/>
                </a:solidFill>
                <a:latin typeface="Calibri" panose="020F0502020204030204" pitchFamily="34" charset="0"/>
                <a:cs typeface="Calibri" panose="020F0502020204030204" pitchFamily="34" charset="0"/>
              </a:rPr>
              <a:t>XGB</a:t>
            </a:r>
            <a:endParaRPr sz="2000" dirty="0">
              <a:solidFill>
                <a:srgbClr val="17375E"/>
              </a:solidFill>
              <a:latin typeface="Calibri" panose="020F0502020204030204" pitchFamily="34" charset="0"/>
              <a:cs typeface="Calibri" panose="020F0502020204030204" pitchFamily="34" charset="0"/>
            </a:endParaRPr>
          </a:p>
          <a:p>
            <a:pPr marL="285840" indent="-285120">
              <a:buClr>
                <a:srgbClr val="17375E"/>
              </a:buClr>
              <a:buSzPts val="1800"/>
              <a:buFont typeface="Arial"/>
              <a:buChar char="•"/>
            </a:pPr>
            <a:r>
              <a:rPr lang="en-US" sz="2000" dirty="0">
                <a:solidFill>
                  <a:srgbClr val="17375E"/>
                </a:solidFill>
                <a:latin typeface="Calibri" panose="020F0502020204030204" pitchFamily="34" charset="0"/>
                <a:cs typeface="Calibri" panose="020F0502020204030204" pitchFamily="34" charset="0"/>
              </a:rPr>
              <a:t>Stacking</a:t>
            </a:r>
            <a:endParaRPr sz="2000" dirty="0">
              <a:solidFill>
                <a:srgbClr val="17375E"/>
              </a:solidFill>
              <a:latin typeface="Calibri" panose="020F0502020204030204" pitchFamily="34" charset="0"/>
              <a:cs typeface="Calibri" panose="020F0502020204030204" pitchFamily="34"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96"/>
        <p:cNvGrpSpPr/>
        <p:nvPr/>
      </p:nvGrpSpPr>
      <p:grpSpPr>
        <a:xfrm>
          <a:off x="0" y="0"/>
          <a:ext cx="0" cy="0"/>
          <a:chOff x="0" y="0"/>
          <a:chExt cx="0" cy="0"/>
        </a:xfrm>
      </p:grpSpPr>
      <p:sp>
        <p:nvSpPr>
          <p:cNvPr id="197" name="Google Shape;197;p45"/>
          <p:cNvSpPr/>
          <p:nvPr/>
        </p:nvSpPr>
        <p:spPr>
          <a:xfrm>
            <a:off x="457200" y="257400"/>
            <a:ext cx="8228520" cy="1141920"/>
          </a:xfrm>
          <a:prstGeom prst="rect">
            <a:avLst/>
          </a:prstGeom>
          <a:noFill/>
          <a:ln>
            <a:noFill/>
          </a:ln>
        </p:spPr>
        <p:txBody>
          <a:bodyPr spcFirstLastPara="1" wrap="square" lIns="90000" tIns="45000" rIns="90000" bIns="45000" anchor="ctr" anchorCtr="0">
            <a:noAutofit/>
          </a:bodyPr>
          <a:lstStyle/>
          <a:p>
            <a:pPr marL="0" marR="0" lvl="0" indent="0" algn="ctr" rtl="0">
              <a:lnSpc>
                <a:spcPct val="100000"/>
              </a:lnSpc>
              <a:spcBef>
                <a:spcPts val="0"/>
              </a:spcBef>
              <a:spcAft>
                <a:spcPts val="0"/>
              </a:spcAft>
              <a:buNone/>
            </a:pPr>
            <a:r>
              <a:rPr lang="en-US" sz="4400" b="0" i="0" u="none" strike="noStrike" cap="none" dirty="0">
                <a:solidFill>
                  <a:srgbClr val="17375E"/>
                </a:solidFill>
                <a:latin typeface="Calibri"/>
                <a:ea typeface="Calibri"/>
                <a:cs typeface="Calibri"/>
                <a:sym typeface="Calibri"/>
              </a:rPr>
              <a:t>Related Works</a:t>
            </a:r>
            <a:endParaRPr sz="4400" b="0" i="0" u="none" strike="noStrike" cap="none" dirty="0">
              <a:solidFill>
                <a:schemeClr val="dk1"/>
              </a:solidFill>
              <a:latin typeface="Arial"/>
              <a:ea typeface="Arial"/>
              <a:cs typeface="Arial"/>
              <a:sym typeface="Arial"/>
            </a:endParaRPr>
          </a:p>
        </p:txBody>
      </p:sp>
      <p:sp>
        <p:nvSpPr>
          <p:cNvPr id="198" name="Google Shape;198;p45"/>
          <p:cNvSpPr/>
          <p:nvPr/>
        </p:nvSpPr>
        <p:spPr>
          <a:xfrm>
            <a:off x="731520" y="1667520"/>
            <a:ext cx="7880400" cy="63900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None/>
            </a:pPr>
            <a:endParaRPr sz="10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None/>
            </a:pPr>
            <a:endParaRPr sz="1000" b="0" i="0" u="none" strike="noStrike" cap="none">
              <a:solidFill>
                <a:schemeClr val="dk1"/>
              </a:solidFill>
              <a:latin typeface="Arial"/>
              <a:ea typeface="Arial"/>
              <a:cs typeface="Arial"/>
              <a:sym typeface="Arial"/>
            </a:endParaRPr>
          </a:p>
        </p:txBody>
      </p:sp>
      <p:sp>
        <p:nvSpPr>
          <p:cNvPr id="199" name="Google Shape;199;p45"/>
          <p:cNvSpPr/>
          <p:nvPr/>
        </p:nvSpPr>
        <p:spPr>
          <a:xfrm>
            <a:off x="822960" y="1571624"/>
            <a:ext cx="7368120" cy="3990975"/>
          </a:xfrm>
          <a:prstGeom prst="rect">
            <a:avLst/>
          </a:prstGeom>
          <a:noFill/>
          <a:ln>
            <a:noFill/>
          </a:ln>
        </p:spPr>
        <p:txBody>
          <a:bodyPr spcFirstLastPara="1" wrap="square" lIns="90000" tIns="45000" rIns="90000" bIns="45000" anchor="t" anchorCtr="0">
            <a:noAutofit/>
          </a:bodyPr>
          <a:lstStyle/>
          <a:p>
            <a:pPr marL="285840" indent="-285120">
              <a:buClr>
                <a:srgbClr val="17375E"/>
              </a:buClr>
              <a:buSzPts val="1800"/>
              <a:buFont typeface="Arial"/>
              <a:buChar char="•"/>
            </a:pPr>
            <a:r>
              <a:rPr lang="en-US" sz="1800" dirty="0">
                <a:solidFill>
                  <a:srgbClr val="17375E"/>
                </a:solidFill>
                <a:latin typeface="Calibri" panose="020F0502020204030204" pitchFamily="34" charset="0"/>
                <a:cs typeface="Calibri" panose="020F0502020204030204" pitchFamily="34" charset="0"/>
                <a:sym typeface="Calibri"/>
              </a:rPr>
              <a:t>“Leaf Classification for Plant Identification Using Deep Learning” by : Ali </a:t>
            </a:r>
            <a:r>
              <a:rPr lang="en-US" sz="1800" dirty="0" err="1">
                <a:solidFill>
                  <a:srgbClr val="17375E"/>
                </a:solidFill>
                <a:latin typeface="Calibri" panose="020F0502020204030204" pitchFamily="34" charset="0"/>
                <a:cs typeface="Calibri" panose="020F0502020204030204" pitchFamily="34" charset="0"/>
                <a:sym typeface="Calibri"/>
              </a:rPr>
              <a:t>Beikmohammadi</a:t>
            </a:r>
            <a:r>
              <a:rPr lang="en-US" sz="1800" dirty="0">
                <a:solidFill>
                  <a:srgbClr val="17375E"/>
                </a:solidFill>
                <a:latin typeface="Calibri" panose="020F0502020204030204" pitchFamily="34" charset="0"/>
                <a:cs typeface="Calibri" panose="020F0502020204030204" pitchFamily="34" charset="0"/>
                <a:sym typeface="Calibri"/>
              </a:rPr>
              <a:t>, Karim </a:t>
            </a:r>
            <a:r>
              <a:rPr lang="en-US" sz="1800" dirty="0" err="1">
                <a:solidFill>
                  <a:srgbClr val="17375E"/>
                </a:solidFill>
                <a:latin typeface="Calibri" panose="020F0502020204030204" pitchFamily="34" charset="0"/>
                <a:cs typeface="Calibri" panose="020F0502020204030204" pitchFamily="34" charset="0"/>
                <a:sym typeface="Calibri"/>
              </a:rPr>
              <a:t>Faez</a:t>
            </a:r>
            <a:endParaRPr sz="1800" dirty="0">
              <a:solidFill>
                <a:srgbClr val="17375E"/>
              </a:solidFill>
              <a:latin typeface="Calibri" panose="020F0502020204030204" pitchFamily="34" charset="0"/>
              <a:cs typeface="Calibri" panose="020F0502020204030204" pitchFamily="34" charset="0"/>
              <a:sym typeface="Calibri"/>
            </a:endParaRPr>
          </a:p>
          <a:p>
            <a:pPr marL="285840" indent="-285120">
              <a:buClr>
                <a:srgbClr val="17375E"/>
              </a:buClr>
              <a:buSzPts val="1800"/>
              <a:buFont typeface="Arial"/>
              <a:buChar char="•"/>
            </a:pPr>
            <a:r>
              <a:rPr lang="en-US" sz="1800" dirty="0">
                <a:solidFill>
                  <a:srgbClr val="17375E"/>
                </a:solidFill>
                <a:latin typeface="Calibri" panose="020F0502020204030204" pitchFamily="34" charset="0"/>
                <a:cs typeface="Calibri" panose="020F0502020204030204" pitchFamily="34" charset="0"/>
                <a:sym typeface="Calibri"/>
              </a:rPr>
              <a:t>“Plant Leaf Classification using Probabilistic Integration of Shape, Texture and Margin Features by Charles </a:t>
            </a:r>
            <a:r>
              <a:rPr lang="en-US" sz="1800" dirty="0" err="1">
                <a:solidFill>
                  <a:srgbClr val="17375E"/>
                </a:solidFill>
                <a:latin typeface="Calibri" panose="020F0502020204030204" pitchFamily="34" charset="0"/>
                <a:cs typeface="Calibri" panose="020F0502020204030204" pitchFamily="34" charset="0"/>
                <a:sym typeface="Calibri"/>
              </a:rPr>
              <a:t>Mallah</a:t>
            </a:r>
            <a:r>
              <a:rPr lang="en-US" sz="1800" dirty="0">
                <a:solidFill>
                  <a:srgbClr val="17375E"/>
                </a:solidFill>
                <a:latin typeface="Calibri" panose="020F0502020204030204" pitchFamily="34" charset="0"/>
                <a:cs typeface="Calibri" panose="020F0502020204030204" pitchFamily="34" charset="0"/>
                <a:sym typeface="Calibri"/>
              </a:rPr>
              <a:t>, James Cope, James Orwell</a:t>
            </a:r>
            <a:endParaRPr sz="1800" dirty="0">
              <a:solidFill>
                <a:srgbClr val="17375E"/>
              </a:solidFill>
              <a:latin typeface="Calibri" panose="020F0502020204030204" pitchFamily="34" charset="0"/>
              <a:cs typeface="Calibri" panose="020F0502020204030204" pitchFamily="34" charset="0"/>
            </a:endParaRPr>
          </a:p>
          <a:p>
            <a:pPr marL="285840" indent="-285120">
              <a:buClr>
                <a:srgbClr val="17375E"/>
              </a:buClr>
              <a:buSzPts val="1800"/>
              <a:buFont typeface="Arial"/>
              <a:buChar char="•"/>
            </a:pPr>
            <a:r>
              <a:rPr lang="en-US" sz="1800" dirty="0">
                <a:solidFill>
                  <a:srgbClr val="17375E"/>
                </a:solidFill>
                <a:latin typeface="Calibri" panose="020F0502020204030204" pitchFamily="34" charset="0"/>
                <a:cs typeface="Calibri" panose="020F0502020204030204" pitchFamily="34" charset="0"/>
                <a:sym typeface="Calibri"/>
              </a:rPr>
              <a:t>“Plant leaf classification using multiple descriptors: A hierarchical approach” by </a:t>
            </a:r>
            <a:r>
              <a:rPr lang="en-US" sz="1800" dirty="0" err="1">
                <a:solidFill>
                  <a:srgbClr val="17375E"/>
                </a:solidFill>
                <a:latin typeface="Calibri" panose="020F0502020204030204" pitchFamily="34" charset="0"/>
                <a:cs typeface="Calibri" panose="020F0502020204030204" pitchFamily="34" charset="0"/>
                <a:sym typeface="Calibri"/>
              </a:rPr>
              <a:t>Jyotismita</a:t>
            </a:r>
            <a:r>
              <a:rPr lang="en-US" sz="1800" dirty="0">
                <a:solidFill>
                  <a:srgbClr val="17375E"/>
                </a:solidFill>
                <a:latin typeface="Calibri" panose="020F0502020204030204" pitchFamily="34" charset="0"/>
                <a:cs typeface="Calibri" panose="020F0502020204030204" pitchFamily="34" charset="0"/>
                <a:sym typeface="Calibri"/>
              </a:rPr>
              <a:t> </a:t>
            </a:r>
            <a:r>
              <a:rPr lang="en-US" sz="1800" dirty="0" err="1">
                <a:solidFill>
                  <a:srgbClr val="17375E"/>
                </a:solidFill>
                <a:latin typeface="Calibri" panose="020F0502020204030204" pitchFamily="34" charset="0"/>
                <a:cs typeface="Calibri" panose="020F0502020204030204" pitchFamily="34" charset="0"/>
                <a:sym typeface="Calibri"/>
              </a:rPr>
              <a:t>Chaki</a:t>
            </a:r>
            <a:r>
              <a:rPr lang="en-US" sz="1800" dirty="0">
                <a:solidFill>
                  <a:srgbClr val="17375E"/>
                </a:solidFill>
                <a:latin typeface="Calibri" panose="020F0502020204030204" pitchFamily="34" charset="0"/>
                <a:cs typeface="Calibri" panose="020F0502020204030204" pitchFamily="34" charset="0"/>
                <a:sym typeface="Calibri"/>
              </a:rPr>
              <a:t>, Ranjan Parekh, Samar Bhattacharya</a:t>
            </a:r>
            <a:endParaRPr sz="1800" dirty="0">
              <a:solidFill>
                <a:srgbClr val="17375E"/>
              </a:solidFill>
              <a:latin typeface="Calibri" panose="020F0502020204030204" pitchFamily="34" charset="0"/>
              <a:cs typeface="Calibri" panose="020F0502020204030204" pitchFamily="34" charset="0"/>
            </a:endParaRPr>
          </a:p>
          <a:p>
            <a:pPr marL="285840" indent="-285120">
              <a:buClr>
                <a:srgbClr val="17375E"/>
              </a:buClr>
              <a:buSzPts val="1800"/>
              <a:buFont typeface="Arial"/>
              <a:buChar char="•"/>
            </a:pPr>
            <a:r>
              <a:rPr lang="en-US" sz="1800" dirty="0">
                <a:solidFill>
                  <a:srgbClr val="17375E"/>
                </a:solidFill>
                <a:latin typeface="Calibri" panose="020F0502020204030204" pitchFamily="34" charset="0"/>
                <a:cs typeface="Calibri" panose="020F0502020204030204" pitchFamily="34" charset="0"/>
                <a:sym typeface="Calibri"/>
              </a:rPr>
              <a:t>“Leaf Recognition Using Machine Learning” by:  </a:t>
            </a:r>
            <a:r>
              <a:rPr lang="en-US" sz="1800" dirty="0" err="1">
                <a:solidFill>
                  <a:srgbClr val="17375E"/>
                </a:solidFill>
                <a:latin typeface="Calibri" panose="020F0502020204030204" pitchFamily="34" charset="0"/>
                <a:cs typeface="Calibri" panose="020F0502020204030204" pitchFamily="34" charset="0"/>
                <a:sym typeface="Calibri"/>
              </a:rPr>
              <a:t>Redha</a:t>
            </a:r>
            <a:r>
              <a:rPr lang="en-US" sz="1800" dirty="0">
                <a:solidFill>
                  <a:srgbClr val="17375E"/>
                </a:solidFill>
                <a:latin typeface="Calibri" panose="020F0502020204030204" pitchFamily="34" charset="0"/>
                <a:cs typeface="Calibri" panose="020F0502020204030204" pitchFamily="34" charset="0"/>
                <a:sym typeface="Calibri"/>
              </a:rPr>
              <a:t> Ali, Russell Hardie, </a:t>
            </a:r>
            <a:r>
              <a:rPr lang="en-US" sz="1800" dirty="0" err="1">
                <a:solidFill>
                  <a:srgbClr val="17375E"/>
                </a:solidFill>
                <a:latin typeface="Calibri" panose="020F0502020204030204" pitchFamily="34" charset="0"/>
                <a:cs typeface="Calibri" panose="020F0502020204030204" pitchFamily="34" charset="0"/>
                <a:sym typeface="Calibri"/>
              </a:rPr>
              <a:t>Almabrok</a:t>
            </a:r>
            <a:r>
              <a:rPr lang="en-US" sz="1800" dirty="0">
                <a:solidFill>
                  <a:srgbClr val="17375E"/>
                </a:solidFill>
                <a:latin typeface="Calibri" panose="020F0502020204030204" pitchFamily="34" charset="0"/>
                <a:cs typeface="Calibri" panose="020F0502020204030204" pitchFamily="34" charset="0"/>
                <a:sym typeface="Calibri"/>
              </a:rPr>
              <a:t> Essa </a:t>
            </a:r>
            <a:endParaRPr sz="1800" dirty="0">
              <a:solidFill>
                <a:srgbClr val="17375E"/>
              </a:solidFill>
              <a:latin typeface="Calibri" panose="020F0502020204030204" pitchFamily="34" charset="0"/>
              <a:cs typeface="Calibri" panose="020F0502020204030204" pitchFamily="34" charset="0"/>
            </a:endParaRPr>
          </a:p>
          <a:p>
            <a:pPr marL="285840" indent="-285120">
              <a:buClr>
                <a:srgbClr val="17375E"/>
              </a:buClr>
              <a:buSzPts val="1800"/>
              <a:buFont typeface="Arial"/>
              <a:buChar char="•"/>
            </a:pPr>
            <a:r>
              <a:rPr lang="en-US" sz="1800" dirty="0">
                <a:solidFill>
                  <a:srgbClr val="17375E"/>
                </a:solidFill>
                <a:latin typeface="Calibri" panose="020F0502020204030204" pitchFamily="34" charset="0"/>
                <a:cs typeface="Calibri" panose="020F0502020204030204" pitchFamily="34" charset="0"/>
                <a:sym typeface="Calibri"/>
              </a:rPr>
              <a:t>“Plant leaf classification using dual path convolutional neural networks” by SARA RIZK </a:t>
            </a:r>
            <a:endParaRPr sz="1800" dirty="0">
              <a:solidFill>
                <a:srgbClr val="17375E"/>
              </a:solidFill>
              <a:latin typeface="Calibri" panose="020F0502020204030204" pitchFamily="34" charset="0"/>
              <a:cs typeface="Calibri" panose="020F0502020204030204" pitchFamily="34" charset="0"/>
            </a:endParaRPr>
          </a:p>
          <a:p>
            <a:pPr marL="285840" indent="-285120">
              <a:buClr>
                <a:srgbClr val="17375E"/>
              </a:buClr>
              <a:buSzPts val="1800"/>
              <a:buFont typeface="Arial"/>
              <a:buChar char="•"/>
            </a:pPr>
            <a:r>
              <a:rPr lang="en-US" sz="1800" dirty="0">
                <a:solidFill>
                  <a:srgbClr val="17375E"/>
                </a:solidFill>
                <a:latin typeface="Calibri" panose="020F0502020204030204" pitchFamily="34" charset="0"/>
                <a:cs typeface="Calibri" panose="020F0502020204030204" pitchFamily="34" charset="0"/>
                <a:sym typeface="Calibri"/>
              </a:rPr>
              <a:t>“Plant leaf classification using GIST texture features” by </a:t>
            </a:r>
            <a:r>
              <a:rPr lang="en-US" sz="1800" dirty="0" err="1">
                <a:solidFill>
                  <a:srgbClr val="17375E"/>
                </a:solidFill>
                <a:latin typeface="Calibri" panose="020F0502020204030204" pitchFamily="34" charset="0"/>
                <a:cs typeface="Calibri" panose="020F0502020204030204" pitchFamily="34" charset="0"/>
                <a:sym typeface="Calibri"/>
              </a:rPr>
              <a:t>Fateme</a:t>
            </a:r>
            <a:r>
              <a:rPr lang="en-US" sz="1800" dirty="0">
                <a:solidFill>
                  <a:srgbClr val="17375E"/>
                </a:solidFill>
                <a:latin typeface="Calibri" panose="020F0502020204030204" pitchFamily="34" charset="0"/>
                <a:cs typeface="Calibri" panose="020F0502020204030204" pitchFamily="34" charset="0"/>
                <a:sym typeface="Calibri"/>
              </a:rPr>
              <a:t> </a:t>
            </a:r>
            <a:r>
              <a:rPr lang="en-US" sz="1800" dirty="0" err="1">
                <a:solidFill>
                  <a:srgbClr val="17375E"/>
                </a:solidFill>
                <a:latin typeface="Calibri" panose="020F0502020204030204" pitchFamily="34" charset="0"/>
                <a:cs typeface="Calibri" panose="020F0502020204030204" pitchFamily="34" charset="0"/>
                <a:sym typeface="Calibri"/>
              </a:rPr>
              <a:t>Mostajer</a:t>
            </a:r>
            <a:r>
              <a:rPr lang="en-US" sz="1800" dirty="0">
                <a:solidFill>
                  <a:srgbClr val="17375E"/>
                </a:solidFill>
                <a:latin typeface="Calibri" panose="020F0502020204030204" pitchFamily="34" charset="0"/>
                <a:cs typeface="Calibri" panose="020F0502020204030204" pitchFamily="34" charset="0"/>
                <a:sym typeface="Calibri"/>
              </a:rPr>
              <a:t> Kheirkhah1 , </a:t>
            </a:r>
            <a:r>
              <a:rPr lang="en-US" sz="1800" dirty="0" err="1">
                <a:solidFill>
                  <a:srgbClr val="17375E"/>
                </a:solidFill>
                <a:latin typeface="Calibri" panose="020F0502020204030204" pitchFamily="34" charset="0"/>
                <a:cs typeface="Calibri" panose="020F0502020204030204" pitchFamily="34" charset="0"/>
                <a:sym typeface="Calibri"/>
              </a:rPr>
              <a:t>Habibollah</a:t>
            </a:r>
            <a:r>
              <a:rPr lang="en-US" sz="1800" dirty="0">
                <a:solidFill>
                  <a:srgbClr val="17375E"/>
                </a:solidFill>
                <a:latin typeface="Calibri" panose="020F0502020204030204" pitchFamily="34" charset="0"/>
                <a:cs typeface="Calibri" panose="020F0502020204030204" pitchFamily="34" charset="0"/>
                <a:sym typeface="Calibri"/>
              </a:rPr>
              <a:t> Asghari1</a:t>
            </a:r>
            <a:endParaRPr sz="1800" dirty="0">
              <a:solidFill>
                <a:srgbClr val="17375E"/>
              </a:solidFill>
              <a:latin typeface="Calibri" panose="020F0502020204030204" pitchFamily="34" charset="0"/>
              <a:cs typeface="Calibri" panose="020F0502020204030204" pitchFamily="34" charset="0"/>
            </a:endParaRPr>
          </a:p>
          <a:p>
            <a:pPr marL="0" marR="0" lvl="0" indent="0" algn="l" rtl="0">
              <a:lnSpc>
                <a:spcPct val="100000"/>
              </a:lnSpc>
              <a:spcBef>
                <a:spcPts val="0"/>
              </a:spcBef>
              <a:spcAft>
                <a:spcPts val="0"/>
              </a:spcAft>
              <a:buNone/>
            </a:pPr>
            <a:endParaRPr sz="1800" b="0" i="0" u="none" strike="noStrike" cap="none" dirty="0">
              <a:solidFill>
                <a:schemeClr val="dk1"/>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03"/>
        <p:cNvGrpSpPr/>
        <p:nvPr/>
      </p:nvGrpSpPr>
      <p:grpSpPr>
        <a:xfrm>
          <a:off x="0" y="0"/>
          <a:ext cx="0" cy="0"/>
          <a:chOff x="0" y="0"/>
          <a:chExt cx="0" cy="0"/>
        </a:xfrm>
      </p:grpSpPr>
      <p:sp>
        <p:nvSpPr>
          <p:cNvPr id="204" name="Google Shape;204;p46"/>
          <p:cNvSpPr/>
          <p:nvPr/>
        </p:nvSpPr>
        <p:spPr>
          <a:xfrm>
            <a:off x="457200" y="274680"/>
            <a:ext cx="8228520" cy="1141920"/>
          </a:xfrm>
          <a:prstGeom prst="rect">
            <a:avLst/>
          </a:prstGeom>
          <a:noFill/>
          <a:ln>
            <a:noFill/>
          </a:ln>
        </p:spPr>
        <p:txBody>
          <a:bodyPr spcFirstLastPara="1" wrap="square" lIns="90000" tIns="45000" rIns="90000" bIns="45000" anchor="ctr" anchorCtr="0">
            <a:noAutofit/>
          </a:bodyPr>
          <a:lstStyle/>
          <a:p>
            <a:pPr marL="0" marR="0" lvl="0" indent="0" algn="ctr" rtl="0">
              <a:lnSpc>
                <a:spcPct val="100000"/>
              </a:lnSpc>
              <a:spcBef>
                <a:spcPts val="0"/>
              </a:spcBef>
              <a:spcAft>
                <a:spcPts val="0"/>
              </a:spcAft>
              <a:buNone/>
            </a:pPr>
            <a:r>
              <a:rPr lang="en-US" sz="4400" b="0" i="0" u="none" strike="noStrike" cap="none">
                <a:solidFill>
                  <a:srgbClr val="17375E"/>
                </a:solidFill>
                <a:latin typeface="Calibri"/>
                <a:ea typeface="Calibri"/>
                <a:cs typeface="Calibri"/>
                <a:sym typeface="Calibri"/>
              </a:rPr>
              <a:t>Architecture and Methodology</a:t>
            </a:r>
            <a:endParaRPr sz="4400" b="0" i="0" u="none" strike="noStrike" cap="none">
              <a:solidFill>
                <a:schemeClr val="dk1"/>
              </a:solidFill>
              <a:latin typeface="Arial"/>
              <a:ea typeface="Arial"/>
              <a:cs typeface="Arial"/>
              <a:sym typeface="Arial"/>
            </a:endParaRPr>
          </a:p>
        </p:txBody>
      </p:sp>
      <p:sp>
        <p:nvSpPr>
          <p:cNvPr id="205" name="Google Shape;205;p46"/>
          <p:cNvSpPr/>
          <p:nvPr/>
        </p:nvSpPr>
        <p:spPr>
          <a:xfrm>
            <a:off x="3291840" y="1371600"/>
            <a:ext cx="2286000" cy="503640"/>
          </a:xfrm>
          <a:prstGeom prst="rect">
            <a:avLst/>
          </a:prstGeom>
          <a:solidFill>
            <a:srgbClr val="FFFFFF"/>
          </a:solidFill>
          <a:ln w="9525" cap="flat" cmpd="sng">
            <a:solidFill>
              <a:srgbClr val="3465A4"/>
            </a:solidFill>
            <a:prstDash val="solid"/>
            <a:round/>
            <a:headEnd type="none" w="sm" len="sm"/>
            <a:tailEnd type="none" w="sm" len="sm"/>
          </a:ln>
        </p:spPr>
        <p:txBody>
          <a:bodyPr spcFirstLastPara="1" wrap="square" lIns="90000" tIns="45000" rIns="90000" bIns="45000" anchor="ctr" anchorCtr="0">
            <a:noAutofit/>
          </a:bodyPr>
          <a:lstStyle/>
          <a:p>
            <a:pPr marL="0" marR="0" lvl="0" indent="0" algn="ctr" rtl="0">
              <a:spcBef>
                <a:spcPts val="0"/>
              </a:spcBef>
              <a:spcAft>
                <a:spcPts val="0"/>
              </a:spcAft>
              <a:buNone/>
            </a:pPr>
            <a:r>
              <a:rPr lang="en-US" sz="1000" b="0" i="0" u="none" strike="noStrike" cap="none" dirty="0">
                <a:solidFill>
                  <a:schemeClr val="dk1"/>
                </a:solidFill>
                <a:latin typeface="Arial"/>
                <a:ea typeface="Arial"/>
                <a:cs typeface="Arial"/>
                <a:sym typeface="Arial"/>
              </a:rPr>
              <a:t>Input Data </a:t>
            </a:r>
            <a:endParaRPr dirty="0"/>
          </a:p>
        </p:txBody>
      </p:sp>
      <p:sp>
        <p:nvSpPr>
          <p:cNvPr id="206" name="Google Shape;206;p46"/>
          <p:cNvSpPr/>
          <p:nvPr/>
        </p:nvSpPr>
        <p:spPr>
          <a:xfrm>
            <a:off x="3291840" y="2011680"/>
            <a:ext cx="2286000" cy="503640"/>
          </a:xfrm>
          <a:prstGeom prst="rect">
            <a:avLst/>
          </a:prstGeom>
          <a:solidFill>
            <a:srgbClr val="FFFFFF"/>
          </a:solidFill>
          <a:ln w="9525" cap="flat" cmpd="sng">
            <a:solidFill>
              <a:srgbClr val="3465A4"/>
            </a:solidFill>
            <a:prstDash val="solid"/>
            <a:round/>
            <a:headEnd type="none" w="sm" len="sm"/>
            <a:tailEnd type="none" w="sm" len="sm"/>
          </a:ln>
        </p:spPr>
        <p:txBody>
          <a:bodyPr spcFirstLastPara="1" wrap="square" lIns="90000" tIns="45000" rIns="90000" bIns="45000" anchor="ctr" anchorCtr="0">
            <a:noAutofit/>
          </a:bodyPr>
          <a:lstStyle/>
          <a:p>
            <a:pPr marL="0" marR="0" lvl="0" indent="0" algn="ctr" rtl="0">
              <a:spcBef>
                <a:spcPts val="0"/>
              </a:spcBef>
              <a:spcAft>
                <a:spcPts val="0"/>
              </a:spcAft>
              <a:buNone/>
            </a:pPr>
            <a:r>
              <a:rPr lang="en-US" sz="1000" b="0" i="0" u="none" strike="noStrike" cap="none" dirty="0">
                <a:solidFill>
                  <a:schemeClr val="dk1"/>
                </a:solidFill>
                <a:latin typeface="Arial"/>
                <a:ea typeface="Arial"/>
                <a:cs typeface="Arial"/>
                <a:sym typeface="Arial"/>
              </a:rPr>
              <a:t>Data Preprocessing </a:t>
            </a:r>
            <a:endParaRPr dirty="0"/>
          </a:p>
        </p:txBody>
      </p:sp>
      <p:sp>
        <p:nvSpPr>
          <p:cNvPr id="207" name="Google Shape;207;p46"/>
          <p:cNvSpPr/>
          <p:nvPr/>
        </p:nvSpPr>
        <p:spPr>
          <a:xfrm>
            <a:off x="3291840" y="2605320"/>
            <a:ext cx="2286000" cy="503640"/>
          </a:xfrm>
          <a:prstGeom prst="rect">
            <a:avLst/>
          </a:prstGeom>
          <a:solidFill>
            <a:srgbClr val="FFFFFF"/>
          </a:solidFill>
          <a:ln w="9525" cap="flat" cmpd="sng">
            <a:solidFill>
              <a:srgbClr val="3465A4"/>
            </a:solidFill>
            <a:prstDash val="solid"/>
            <a:round/>
            <a:headEnd type="none" w="sm" len="sm"/>
            <a:tailEnd type="none" w="sm" len="sm"/>
          </a:ln>
        </p:spPr>
        <p:txBody>
          <a:bodyPr spcFirstLastPara="1" wrap="square" lIns="90000" tIns="45000" rIns="90000" bIns="45000" anchor="ctr" anchorCtr="0">
            <a:noAutofit/>
          </a:bodyPr>
          <a:lstStyle/>
          <a:p>
            <a:pPr marL="0" marR="0" lvl="0" indent="0" algn="ctr" rtl="0">
              <a:spcBef>
                <a:spcPts val="0"/>
              </a:spcBef>
              <a:spcAft>
                <a:spcPts val="0"/>
              </a:spcAft>
              <a:buNone/>
            </a:pPr>
            <a:r>
              <a:rPr lang="en-US" sz="1000" b="0" i="0" u="none" strike="noStrike" cap="none">
                <a:solidFill>
                  <a:schemeClr val="dk1"/>
                </a:solidFill>
                <a:latin typeface="Arial"/>
                <a:ea typeface="Arial"/>
                <a:cs typeface="Arial"/>
                <a:sym typeface="Arial"/>
              </a:rPr>
              <a:t>Multi Classifier models</a:t>
            </a:r>
            <a:endParaRPr/>
          </a:p>
        </p:txBody>
      </p:sp>
      <p:sp>
        <p:nvSpPr>
          <p:cNvPr id="208" name="Google Shape;208;p46"/>
          <p:cNvSpPr/>
          <p:nvPr/>
        </p:nvSpPr>
        <p:spPr>
          <a:xfrm>
            <a:off x="3291840" y="3245400"/>
            <a:ext cx="2286000" cy="503640"/>
          </a:xfrm>
          <a:prstGeom prst="rect">
            <a:avLst/>
          </a:prstGeom>
          <a:solidFill>
            <a:srgbClr val="FFFFFF"/>
          </a:solidFill>
          <a:ln w="9525" cap="flat" cmpd="sng">
            <a:solidFill>
              <a:srgbClr val="3465A4"/>
            </a:solidFill>
            <a:prstDash val="solid"/>
            <a:round/>
            <a:headEnd type="none" w="sm" len="sm"/>
            <a:tailEnd type="none" w="sm" len="sm"/>
          </a:ln>
        </p:spPr>
        <p:txBody>
          <a:bodyPr spcFirstLastPara="1" wrap="square" lIns="90000" tIns="45000" rIns="90000" bIns="45000" anchor="ctr" anchorCtr="0">
            <a:noAutofit/>
          </a:bodyPr>
          <a:lstStyle/>
          <a:p>
            <a:pPr marL="0" marR="0" lvl="0" indent="0" algn="ctr" rtl="0">
              <a:spcBef>
                <a:spcPts val="0"/>
              </a:spcBef>
              <a:spcAft>
                <a:spcPts val="0"/>
              </a:spcAft>
              <a:buNone/>
            </a:pPr>
            <a:r>
              <a:rPr lang="en-US" sz="1000" b="0" i="0" u="none" strike="noStrike" cap="none">
                <a:solidFill>
                  <a:schemeClr val="dk1"/>
                </a:solidFill>
                <a:latin typeface="Arial"/>
                <a:ea typeface="Arial"/>
                <a:cs typeface="Arial"/>
                <a:sym typeface="Arial"/>
              </a:rPr>
              <a:t>Model Training</a:t>
            </a:r>
            <a:endParaRPr/>
          </a:p>
        </p:txBody>
      </p:sp>
      <p:sp>
        <p:nvSpPr>
          <p:cNvPr id="209" name="Google Shape;209;p46"/>
          <p:cNvSpPr/>
          <p:nvPr/>
        </p:nvSpPr>
        <p:spPr>
          <a:xfrm>
            <a:off x="3291840" y="3885480"/>
            <a:ext cx="2286000" cy="503640"/>
          </a:xfrm>
          <a:prstGeom prst="rect">
            <a:avLst/>
          </a:prstGeom>
          <a:solidFill>
            <a:srgbClr val="FFFFFF"/>
          </a:solidFill>
          <a:ln w="9525" cap="flat" cmpd="sng">
            <a:solidFill>
              <a:srgbClr val="3465A4"/>
            </a:solidFill>
            <a:prstDash val="solid"/>
            <a:round/>
            <a:headEnd type="none" w="sm" len="sm"/>
            <a:tailEnd type="none" w="sm" len="sm"/>
          </a:ln>
        </p:spPr>
        <p:txBody>
          <a:bodyPr spcFirstLastPara="1" wrap="square" lIns="90000" tIns="45000" rIns="90000" bIns="45000" anchor="ctr" anchorCtr="0">
            <a:noAutofit/>
          </a:bodyPr>
          <a:lstStyle/>
          <a:p>
            <a:pPr marL="0" marR="0" lvl="0" indent="0" algn="ctr" rtl="0">
              <a:spcBef>
                <a:spcPts val="0"/>
              </a:spcBef>
              <a:spcAft>
                <a:spcPts val="0"/>
              </a:spcAft>
              <a:buNone/>
            </a:pPr>
            <a:r>
              <a:rPr lang="en-US" sz="1000" b="0" i="0" u="none" strike="noStrike" cap="none">
                <a:solidFill>
                  <a:schemeClr val="dk1"/>
                </a:solidFill>
                <a:latin typeface="Arial"/>
                <a:ea typeface="Arial"/>
                <a:cs typeface="Arial"/>
                <a:sym typeface="Arial"/>
              </a:rPr>
              <a:t>Model Evaluation </a:t>
            </a:r>
            <a:endParaRPr/>
          </a:p>
        </p:txBody>
      </p:sp>
      <p:sp>
        <p:nvSpPr>
          <p:cNvPr id="210" name="Google Shape;210;p46"/>
          <p:cNvSpPr/>
          <p:nvPr/>
        </p:nvSpPr>
        <p:spPr>
          <a:xfrm>
            <a:off x="3291840" y="4525560"/>
            <a:ext cx="2286000" cy="503640"/>
          </a:xfrm>
          <a:prstGeom prst="rect">
            <a:avLst/>
          </a:prstGeom>
          <a:solidFill>
            <a:srgbClr val="FFFFFF"/>
          </a:solidFill>
          <a:ln w="9525" cap="flat" cmpd="sng">
            <a:solidFill>
              <a:srgbClr val="3465A4"/>
            </a:solidFill>
            <a:prstDash val="solid"/>
            <a:round/>
            <a:headEnd type="none" w="sm" len="sm"/>
            <a:tailEnd type="none" w="sm" len="sm"/>
          </a:ln>
        </p:spPr>
        <p:txBody>
          <a:bodyPr spcFirstLastPara="1" wrap="square" lIns="90000" tIns="45000" rIns="90000" bIns="45000" anchor="ctr" anchorCtr="0">
            <a:noAutofit/>
          </a:bodyPr>
          <a:lstStyle/>
          <a:p>
            <a:pPr marL="0" marR="0" lvl="0" indent="0" algn="ctr" rtl="0">
              <a:spcBef>
                <a:spcPts val="0"/>
              </a:spcBef>
              <a:spcAft>
                <a:spcPts val="0"/>
              </a:spcAft>
              <a:buNone/>
            </a:pPr>
            <a:r>
              <a:rPr lang="en-US" sz="1000" b="0" i="0" u="none" strike="noStrike" cap="none">
                <a:solidFill>
                  <a:schemeClr val="dk1"/>
                </a:solidFill>
                <a:latin typeface="Arial"/>
                <a:ea typeface="Arial"/>
                <a:cs typeface="Arial"/>
                <a:sym typeface="Arial"/>
              </a:rPr>
              <a:t>Model Result Comparison</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14"/>
        <p:cNvGrpSpPr/>
        <p:nvPr/>
      </p:nvGrpSpPr>
      <p:grpSpPr>
        <a:xfrm>
          <a:off x="0" y="0"/>
          <a:ext cx="0" cy="0"/>
          <a:chOff x="0" y="0"/>
          <a:chExt cx="0" cy="0"/>
        </a:xfrm>
      </p:grpSpPr>
      <p:sp>
        <p:nvSpPr>
          <p:cNvPr id="215" name="Google Shape;215;p47"/>
          <p:cNvSpPr/>
          <p:nvPr/>
        </p:nvSpPr>
        <p:spPr>
          <a:xfrm>
            <a:off x="457200" y="274680"/>
            <a:ext cx="8228520" cy="1141920"/>
          </a:xfrm>
          <a:prstGeom prst="rect">
            <a:avLst/>
          </a:prstGeom>
          <a:noFill/>
          <a:ln>
            <a:noFill/>
          </a:ln>
        </p:spPr>
        <p:txBody>
          <a:bodyPr spcFirstLastPara="1" wrap="square" lIns="90000" tIns="45000" rIns="90000" bIns="45000" anchor="ctr" anchorCtr="0">
            <a:noAutofit/>
          </a:bodyPr>
          <a:lstStyle/>
          <a:p>
            <a:pPr marL="0" marR="0" lvl="0" indent="0" algn="ctr" rtl="0">
              <a:lnSpc>
                <a:spcPct val="100000"/>
              </a:lnSpc>
              <a:spcBef>
                <a:spcPts val="0"/>
              </a:spcBef>
              <a:spcAft>
                <a:spcPts val="0"/>
              </a:spcAft>
              <a:buNone/>
            </a:pPr>
            <a:r>
              <a:rPr lang="en-US" sz="4400" b="0" i="0" u="none" strike="noStrike" cap="none">
                <a:solidFill>
                  <a:srgbClr val="17375E"/>
                </a:solidFill>
                <a:latin typeface="Calibri"/>
                <a:ea typeface="Calibri"/>
                <a:cs typeface="Calibri"/>
                <a:sym typeface="Calibri"/>
              </a:rPr>
              <a:t>KNN Classification</a:t>
            </a:r>
            <a:endParaRPr sz="4400" b="0" i="0" u="none" strike="noStrike" cap="none">
              <a:solidFill>
                <a:schemeClr val="dk1"/>
              </a:solidFill>
              <a:latin typeface="Arial"/>
              <a:ea typeface="Arial"/>
              <a:cs typeface="Arial"/>
              <a:sym typeface="Arial"/>
            </a:endParaRPr>
          </a:p>
        </p:txBody>
      </p:sp>
      <p:sp>
        <p:nvSpPr>
          <p:cNvPr id="216" name="Google Shape;216;p47"/>
          <p:cNvSpPr txBox="1"/>
          <p:nvPr/>
        </p:nvSpPr>
        <p:spPr>
          <a:xfrm>
            <a:off x="872585" y="1416600"/>
            <a:ext cx="7671340" cy="1000274"/>
          </a:xfrm>
          <a:prstGeom prst="rect">
            <a:avLst/>
          </a:prstGeom>
          <a:noFill/>
          <a:ln>
            <a:noFill/>
          </a:ln>
        </p:spPr>
        <p:txBody>
          <a:bodyPr spcFirstLastPara="1" wrap="square" lIns="91425" tIns="45700" rIns="91425" bIns="45700" anchor="t" anchorCtr="0">
            <a:spAutoFit/>
          </a:bodyPr>
          <a:lstStyle/>
          <a:p>
            <a:pPr marL="432000" marR="0" lvl="1" indent="-216000" algn="l" rtl="0">
              <a:lnSpc>
                <a:spcPct val="100000"/>
              </a:lnSpc>
              <a:spcBef>
                <a:spcPts val="0"/>
              </a:spcBef>
              <a:spcAft>
                <a:spcPts val="0"/>
              </a:spcAft>
              <a:buClr>
                <a:srgbClr val="000000"/>
              </a:buClr>
              <a:buSzPts val="810"/>
              <a:buFont typeface="Noto Sans Symbols"/>
              <a:buChar char="●"/>
            </a:pPr>
            <a:r>
              <a:rPr lang="en-US" sz="1800" b="0" i="0" u="none" strike="noStrike" cap="none">
                <a:solidFill>
                  <a:srgbClr val="17375E"/>
                </a:solidFill>
                <a:latin typeface="Calibri"/>
                <a:ea typeface="Calibri"/>
                <a:cs typeface="Calibri"/>
                <a:sym typeface="Calibri"/>
              </a:rPr>
              <a:t>Classified by “MAJORITY VOTES” for its neighbor classes</a:t>
            </a:r>
            <a:endParaRPr/>
          </a:p>
          <a:p>
            <a:pPr marL="432000" marR="388620" lvl="1" indent="-216000" algn="l" rtl="0">
              <a:lnSpc>
                <a:spcPct val="100000"/>
              </a:lnSpc>
              <a:spcBef>
                <a:spcPts val="610"/>
              </a:spcBef>
              <a:spcAft>
                <a:spcPts val="0"/>
              </a:spcAft>
              <a:buClr>
                <a:srgbClr val="000000"/>
              </a:buClr>
              <a:buSzPts val="810"/>
              <a:buFont typeface="Noto Sans Symbols"/>
              <a:buChar char="●"/>
            </a:pPr>
            <a:r>
              <a:rPr lang="en-US" sz="1800" b="0" i="0" u="none" strike="noStrike" cap="none">
                <a:solidFill>
                  <a:srgbClr val="17375E"/>
                </a:solidFill>
                <a:latin typeface="Calibri"/>
                <a:ea typeface="Calibri"/>
                <a:cs typeface="Calibri"/>
                <a:sym typeface="Calibri"/>
              </a:rPr>
              <a:t>Assigned to the most common class amongst its K-  nearest neighbors (by measuring “distant” between  data)</a:t>
            </a:r>
            <a:endParaRPr/>
          </a:p>
        </p:txBody>
      </p:sp>
      <p:pic>
        <p:nvPicPr>
          <p:cNvPr id="217" name="Google Shape;217;p47"/>
          <p:cNvPicPr preferRelativeResize="0"/>
          <p:nvPr/>
        </p:nvPicPr>
        <p:blipFill rotWithShape="1">
          <a:blip r:embed="rId4">
            <a:alphaModFix/>
          </a:blip>
          <a:srcRect/>
          <a:stretch/>
        </p:blipFill>
        <p:spPr>
          <a:xfrm>
            <a:off x="579229" y="2978148"/>
            <a:ext cx="1763921" cy="1984745"/>
          </a:xfrm>
          <a:prstGeom prst="rect">
            <a:avLst/>
          </a:prstGeom>
          <a:noFill/>
          <a:ln>
            <a:noFill/>
          </a:ln>
        </p:spPr>
      </p:pic>
      <p:pic>
        <p:nvPicPr>
          <p:cNvPr id="218" name="Google Shape;218;p47"/>
          <p:cNvPicPr preferRelativeResize="0"/>
          <p:nvPr/>
        </p:nvPicPr>
        <p:blipFill rotWithShape="1">
          <a:blip r:embed="rId5">
            <a:alphaModFix/>
          </a:blip>
          <a:srcRect/>
          <a:stretch/>
        </p:blipFill>
        <p:spPr>
          <a:xfrm>
            <a:off x="2571750" y="2978148"/>
            <a:ext cx="2895600" cy="2084577"/>
          </a:xfrm>
          <a:prstGeom prst="rect">
            <a:avLst/>
          </a:prstGeom>
          <a:noFill/>
          <a:ln>
            <a:noFill/>
          </a:ln>
        </p:spPr>
      </p:pic>
      <p:pic>
        <p:nvPicPr>
          <p:cNvPr id="219" name="Google Shape;219;p47"/>
          <p:cNvPicPr preferRelativeResize="0"/>
          <p:nvPr/>
        </p:nvPicPr>
        <p:blipFill rotWithShape="1">
          <a:blip r:embed="rId6">
            <a:alphaModFix/>
          </a:blip>
          <a:srcRect b="8157"/>
          <a:stretch/>
        </p:blipFill>
        <p:spPr>
          <a:xfrm>
            <a:off x="5467350" y="2667000"/>
            <a:ext cx="3390900" cy="2295893"/>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23"/>
        <p:cNvGrpSpPr/>
        <p:nvPr/>
      </p:nvGrpSpPr>
      <p:grpSpPr>
        <a:xfrm>
          <a:off x="0" y="0"/>
          <a:ext cx="0" cy="0"/>
          <a:chOff x="0" y="0"/>
          <a:chExt cx="0" cy="0"/>
        </a:xfrm>
      </p:grpSpPr>
      <p:sp>
        <p:nvSpPr>
          <p:cNvPr id="224" name="Google Shape;224;p48"/>
          <p:cNvSpPr/>
          <p:nvPr/>
        </p:nvSpPr>
        <p:spPr>
          <a:xfrm>
            <a:off x="457800" y="87300"/>
            <a:ext cx="8228400" cy="885300"/>
          </a:xfrm>
          <a:prstGeom prst="rect">
            <a:avLst/>
          </a:prstGeom>
          <a:noFill/>
          <a:ln>
            <a:noFill/>
          </a:ln>
        </p:spPr>
        <p:txBody>
          <a:bodyPr spcFirstLastPara="1" wrap="square" lIns="90000" tIns="45000" rIns="90000" bIns="45000" anchor="ctr" anchorCtr="0">
            <a:noAutofit/>
          </a:bodyPr>
          <a:lstStyle/>
          <a:p>
            <a:pPr marL="0" marR="0" lvl="0" indent="0" algn="ctr" rtl="0">
              <a:lnSpc>
                <a:spcPct val="100000"/>
              </a:lnSpc>
              <a:spcBef>
                <a:spcPts val="0"/>
              </a:spcBef>
              <a:spcAft>
                <a:spcPts val="0"/>
              </a:spcAft>
              <a:buNone/>
            </a:pPr>
            <a:r>
              <a:rPr lang="en-US" sz="4400" b="0" i="0" u="none" strike="noStrike" cap="none">
                <a:solidFill>
                  <a:srgbClr val="17375E"/>
                </a:solidFill>
                <a:latin typeface="Calibri"/>
                <a:ea typeface="Calibri"/>
                <a:cs typeface="Calibri"/>
                <a:sym typeface="Calibri"/>
              </a:rPr>
              <a:t>Decision Tree</a:t>
            </a:r>
            <a:endParaRPr sz="4400" b="0" i="0" u="none" strike="noStrike" cap="none">
              <a:solidFill>
                <a:schemeClr val="dk1"/>
              </a:solidFill>
              <a:latin typeface="Arial"/>
              <a:ea typeface="Arial"/>
              <a:cs typeface="Arial"/>
              <a:sym typeface="Arial"/>
            </a:endParaRPr>
          </a:p>
        </p:txBody>
      </p:sp>
      <p:sp>
        <p:nvSpPr>
          <p:cNvPr id="225" name="Google Shape;225;p48"/>
          <p:cNvSpPr/>
          <p:nvPr/>
        </p:nvSpPr>
        <p:spPr>
          <a:xfrm>
            <a:off x="678940" y="1095182"/>
            <a:ext cx="7368000" cy="987300"/>
          </a:xfrm>
          <a:prstGeom prst="rect">
            <a:avLst/>
          </a:prstGeom>
          <a:noFill/>
          <a:ln>
            <a:noFill/>
          </a:ln>
        </p:spPr>
        <p:txBody>
          <a:bodyPr spcFirstLastPara="1" wrap="square" lIns="90000" tIns="45000" rIns="90000" bIns="45000" anchor="t" anchorCtr="0">
            <a:noAutofit/>
          </a:bodyPr>
          <a:lstStyle/>
          <a:p>
            <a:pPr marL="285840" marR="0" lvl="0" indent="-285120" algn="l" rtl="0">
              <a:lnSpc>
                <a:spcPct val="100000"/>
              </a:lnSpc>
              <a:spcBef>
                <a:spcPts val="0"/>
              </a:spcBef>
              <a:spcAft>
                <a:spcPts val="0"/>
              </a:spcAft>
              <a:buClr>
                <a:srgbClr val="17375E"/>
              </a:buClr>
              <a:buSzPts val="1200"/>
              <a:buFont typeface="Arial"/>
              <a:buChar char="•"/>
            </a:pPr>
            <a:r>
              <a:rPr lang="en-US" sz="1200" b="0" i="0" u="none" strike="noStrike" cap="none">
                <a:solidFill>
                  <a:schemeClr val="dk1"/>
                </a:solidFill>
                <a:latin typeface="Arial"/>
                <a:ea typeface="Arial"/>
                <a:cs typeface="Arial"/>
                <a:sym typeface="Arial"/>
              </a:rPr>
              <a:t> A decision tree leads you to a prediction by asking a series of questions on whether you belong to certain groups (see below Figure). Each question must only have 2 possible responses, such as “yes” versus “no”. You start at the top question, called the root node, then move through the tree branches according to which groups you belong to, until you reach a leaf node. The proportion of survivors at that leaf node would be your predicted chance of survival.</a:t>
            </a:r>
            <a:endParaRPr sz="1200" b="0" i="0" u="none" strike="noStrike" cap="none">
              <a:solidFill>
                <a:schemeClr val="dk1"/>
              </a:solidFill>
              <a:latin typeface="Arial"/>
              <a:ea typeface="Arial"/>
              <a:cs typeface="Arial"/>
              <a:sym typeface="Arial"/>
            </a:endParaRPr>
          </a:p>
        </p:txBody>
      </p:sp>
      <p:pic>
        <p:nvPicPr>
          <p:cNvPr id="226" name="Google Shape;226;p48" descr="Understanding Decision Trees In Machine Learning and How To Implement It In  Python Using sklearn | by Fhel Dimaano | Level Up Coding"/>
          <p:cNvPicPr preferRelativeResize="0"/>
          <p:nvPr/>
        </p:nvPicPr>
        <p:blipFill rotWithShape="1">
          <a:blip r:embed="rId4">
            <a:alphaModFix/>
          </a:blip>
          <a:srcRect/>
          <a:stretch/>
        </p:blipFill>
        <p:spPr>
          <a:xfrm>
            <a:off x="1336089" y="2205061"/>
            <a:ext cx="6471822" cy="3629012"/>
          </a:xfrm>
          <a:prstGeom prst="rect">
            <a:avLst/>
          </a:prstGeom>
          <a:noFill/>
          <a:ln>
            <a:noFill/>
          </a:ln>
        </p:spPr>
      </p:pic>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1542</Words>
  <Application>Microsoft Office PowerPoint</Application>
  <PresentationFormat>On-screen Show (4:3)</PresentationFormat>
  <Paragraphs>147</Paragraphs>
  <Slides>29</Slides>
  <Notes>29</Notes>
  <HiddenSlides>0</HiddenSlides>
  <MMClips>0</MMClips>
  <ScaleCrop>false</ScaleCrop>
  <HeadingPairs>
    <vt:vector size="6" baseType="variant">
      <vt:variant>
        <vt:lpstr>Fonts Used</vt:lpstr>
      </vt:variant>
      <vt:variant>
        <vt:i4>4</vt:i4>
      </vt:variant>
      <vt:variant>
        <vt:lpstr>Theme</vt:lpstr>
      </vt:variant>
      <vt:variant>
        <vt:i4>3</vt:i4>
      </vt:variant>
      <vt:variant>
        <vt:lpstr>Slide Titles</vt:lpstr>
      </vt:variant>
      <vt:variant>
        <vt:i4>29</vt:i4>
      </vt:variant>
    </vt:vector>
  </HeadingPairs>
  <TitlesOfParts>
    <vt:vector size="36" baseType="lpstr">
      <vt:lpstr>Arial</vt:lpstr>
      <vt:lpstr>Calibri</vt:lpstr>
      <vt:lpstr>Noto Sans Symbols</vt:lpstr>
      <vt:lpstr>Times New Roman</vt:lpstr>
      <vt:lpstr>Office Theme</vt:lpstr>
      <vt:lpstr>Office Theme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Sharma, Kapil</cp:lastModifiedBy>
  <cp:revision>1</cp:revision>
  <dcterms:modified xsi:type="dcterms:W3CDTF">2021-11-30T03:02:50Z</dcterms:modified>
</cp:coreProperties>
</file>